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2.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2"/>
  </p:notesMasterIdLst>
  <p:sldIdLst>
    <p:sldId id="256" r:id="rId2"/>
    <p:sldId id="258" r:id="rId3"/>
    <p:sldId id="309" r:id="rId4"/>
    <p:sldId id="310" r:id="rId5"/>
    <p:sldId id="311" r:id="rId6"/>
    <p:sldId id="312" r:id="rId7"/>
    <p:sldId id="313" r:id="rId8"/>
    <p:sldId id="314" r:id="rId9"/>
    <p:sldId id="315" r:id="rId10"/>
    <p:sldId id="316" r:id="rId11"/>
    <p:sldId id="317" r:id="rId12"/>
    <p:sldId id="259" r:id="rId13"/>
    <p:sldId id="318" r:id="rId14"/>
    <p:sldId id="319" r:id="rId15"/>
    <p:sldId id="320" r:id="rId16"/>
    <p:sldId id="321" r:id="rId17"/>
    <p:sldId id="322" r:id="rId18"/>
    <p:sldId id="323" r:id="rId19"/>
    <p:sldId id="324" r:id="rId20"/>
    <p:sldId id="268" r:id="rId21"/>
  </p:sldIdLst>
  <p:sldSz cx="9144000" cy="5143500" type="screen16x9"/>
  <p:notesSz cx="6858000" cy="9144000"/>
  <p:embeddedFontLst>
    <p:embeddedFont>
      <p:font typeface="Actor" panose="020B0604020202020204" charset="0"/>
      <p:regular r:id="rId23"/>
    </p:embeddedFont>
    <p:embeddedFont>
      <p:font typeface="Anton" pitchFamily="2" charset="0"/>
      <p:regular r:id="rId24"/>
    </p:embeddedFont>
    <p:embeddedFont>
      <p:font typeface="Bell MT" panose="02020503060305020303" pitchFamily="18" charset="0"/>
      <p:regular r:id="rId25"/>
      <p:bold r:id="rId26"/>
      <p:italic r:id="rId27"/>
    </p:embeddedFont>
    <p:embeddedFont>
      <p:font typeface="Fira Sans" panose="020B0503050000020004" pitchFamily="34" charset="0"/>
      <p:regular r:id="rId28"/>
      <p:bold r:id="rId29"/>
      <p:italic r:id="rId30"/>
      <p:boldItalic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3744"/>
    <a:srgbClr val="DE4F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24EA25-A043-42A3-98E1-7330C14D9859}" v="192" dt="2024-11-21T14:15:59.991"/>
  </p1510:revLst>
</p1510:revInfo>
</file>

<file path=ppt/tableStyles.xml><?xml version="1.0" encoding="utf-8"?>
<a:tblStyleLst xmlns:a="http://schemas.openxmlformats.org/drawingml/2006/main" def="{F3807520-3715-4BC2-98FC-0A06982C3446}">
  <a:tblStyle styleId="{F3807520-3715-4BC2-98FC-0A06982C34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32" autoAdjust="0"/>
    <p:restoredTop sz="94660"/>
  </p:normalViewPr>
  <p:slideViewPr>
    <p:cSldViewPr snapToGrid="0">
      <p:cViewPr varScale="1">
        <p:scale>
          <a:sx n="139" d="100"/>
          <a:sy n="139" d="100"/>
        </p:scale>
        <p:origin x="1290"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un Silver Stone" userId="8f78454eee6e926b" providerId="LiveId" clId="{AF24EA25-A043-42A3-98E1-7330C14D9859}"/>
    <pc:docChg chg="undo redo custSel addSld delSld modSld sldOrd modMainMaster">
      <pc:chgData name="Karun Silver Stone" userId="8f78454eee6e926b" providerId="LiveId" clId="{AF24EA25-A043-42A3-98E1-7330C14D9859}" dt="2024-11-21T14:16:35.827" v="602" actId="20577"/>
      <pc:docMkLst>
        <pc:docMk/>
      </pc:docMkLst>
      <pc:sldChg chg="modTransition modAnim">
        <pc:chgData name="Karun Silver Stone" userId="8f78454eee6e926b" providerId="LiveId" clId="{AF24EA25-A043-42A3-98E1-7330C14D9859}" dt="2024-11-19T08:35:34.358" v="288"/>
        <pc:sldMkLst>
          <pc:docMk/>
          <pc:sldMk cId="0" sldId="256"/>
        </pc:sldMkLst>
      </pc:sldChg>
      <pc:sldChg chg="addSp delSp modSp mod modTransition">
        <pc:chgData name="Karun Silver Stone" userId="8f78454eee6e926b" providerId="LiveId" clId="{AF24EA25-A043-42A3-98E1-7330C14D9859}" dt="2024-11-21T14:15:32.970" v="596" actId="164"/>
        <pc:sldMkLst>
          <pc:docMk/>
          <pc:sldMk cId="0" sldId="258"/>
        </pc:sldMkLst>
        <pc:spChg chg="mod topLvl">
          <ac:chgData name="Karun Silver Stone" userId="8f78454eee6e926b" providerId="LiveId" clId="{AF24EA25-A043-42A3-98E1-7330C14D9859}" dt="2024-11-21T14:15:32.970" v="596" actId="164"/>
          <ac:spMkLst>
            <pc:docMk/>
            <pc:sldMk cId="0" sldId="258"/>
            <ac:spMk id="6" creationId="{65744D5B-B439-2D22-B521-ED51DAAA2A4D}"/>
          </ac:spMkLst>
        </pc:spChg>
        <pc:spChg chg="add mod">
          <ac:chgData name="Karun Silver Stone" userId="8f78454eee6e926b" providerId="LiveId" clId="{AF24EA25-A043-42A3-98E1-7330C14D9859}" dt="2024-11-21T14:14:54.461" v="592" actId="20577"/>
          <ac:spMkLst>
            <pc:docMk/>
            <pc:sldMk cId="0" sldId="258"/>
            <ac:spMk id="7" creationId="{50B62A6D-9C61-83C1-FD0A-EAE2D67E4422}"/>
          </ac:spMkLst>
        </pc:spChg>
        <pc:spChg chg="mod">
          <ac:chgData name="Karun Silver Stone" userId="8f78454eee6e926b" providerId="LiveId" clId="{AF24EA25-A043-42A3-98E1-7330C14D9859}" dt="2024-11-18T16:36:27.871" v="17" actId="20577"/>
          <ac:spMkLst>
            <pc:docMk/>
            <pc:sldMk cId="0" sldId="258"/>
            <ac:spMk id="817" creationId="{C737A3A2-7DB0-0D75-A093-C12073BAA8EA}"/>
          </ac:spMkLst>
        </pc:spChg>
        <pc:spChg chg="mod">
          <ac:chgData name="Karun Silver Stone" userId="8f78454eee6e926b" providerId="LiveId" clId="{AF24EA25-A043-42A3-98E1-7330C14D9859}" dt="2024-11-21T14:11:00.338" v="541" actId="164"/>
          <ac:spMkLst>
            <pc:docMk/>
            <pc:sldMk cId="0" sldId="258"/>
            <ac:spMk id="821" creationId="{B1915C37-AF2C-A658-987F-B828079D4D75}"/>
          </ac:spMkLst>
        </pc:spChg>
        <pc:spChg chg="mod">
          <ac:chgData name="Karun Silver Stone" userId="8f78454eee6e926b" providerId="LiveId" clId="{AF24EA25-A043-42A3-98E1-7330C14D9859}" dt="2024-11-21T14:11:19.562" v="543" actId="164"/>
          <ac:spMkLst>
            <pc:docMk/>
            <pc:sldMk cId="0" sldId="258"/>
            <ac:spMk id="825" creationId="{83A462CA-6058-2D40-CEB2-FCEDFF7C71A1}"/>
          </ac:spMkLst>
        </pc:spChg>
        <pc:spChg chg="mod">
          <ac:chgData name="Karun Silver Stone" userId="8f78454eee6e926b" providerId="LiveId" clId="{AF24EA25-A043-42A3-98E1-7330C14D9859}" dt="2024-11-21T14:14:31.616" v="579" actId="1076"/>
          <ac:spMkLst>
            <pc:docMk/>
            <pc:sldMk cId="0" sldId="258"/>
            <ac:spMk id="827" creationId="{DDE2CFB0-EB23-12A8-FEF5-4A024555492E}"/>
          </ac:spMkLst>
        </pc:spChg>
        <pc:spChg chg="mod">
          <ac:chgData name="Karun Silver Stone" userId="8f78454eee6e926b" providerId="LiveId" clId="{AF24EA25-A043-42A3-98E1-7330C14D9859}" dt="2024-11-21T14:14:31.895" v="580" actId="1076"/>
          <ac:spMkLst>
            <pc:docMk/>
            <pc:sldMk cId="0" sldId="258"/>
            <ac:spMk id="828" creationId="{305BF5FC-75C1-C5F8-0E67-8188CF38DCF6}"/>
          </ac:spMkLst>
        </pc:spChg>
        <pc:grpChg chg="add mod">
          <ac:chgData name="Karun Silver Stone" userId="8f78454eee6e926b" providerId="LiveId" clId="{AF24EA25-A043-42A3-98E1-7330C14D9859}" dt="2024-11-21T14:11:29.223" v="545" actId="1076"/>
          <ac:grpSpMkLst>
            <pc:docMk/>
            <pc:sldMk cId="0" sldId="258"/>
            <ac:grpSpMk id="2" creationId="{0B114B56-0A4E-5635-4BB1-F39476083768}"/>
          </ac:grpSpMkLst>
        </pc:grpChg>
        <pc:grpChg chg="add mod">
          <ac:chgData name="Karun Silver Stone" userId="8f78454eee6e926b" providerId="LiveId" clId="{AF24EA25-A043-42A3-98E1-7330C14D9859}" dt="2024-11-21T14:11:23.820" v="544" actId="1076"/>
          <ac:grpSpMkLst>
            <pc:docMk/>
            <pc:sldMk cId="0" sldId="258"/>
            <ac:grpSpMk id="3" creationId="{9457721C-EE6D-D80E-23E7-C46F7EA6794B}"/>
          </ac:grpSpMkLst>
        </pc:grpChg>
        <pc:grpChg chg="add del mod">
          <ac:chgData name="Karun Silver Stone" userId="8f78454eee6e926b" providerId="LiveId" clId="{AF24EA25-A043-42A3-98E1-7330C14D9859}" dt="2024-11-21T14:15:23.372" v="594" actId="165"/>
          <ac:grpSpMkLst>
            <pc:docMk/>
            <pc:sldMk cId="0" sldId="258"/>
            <ac:grpSpMk id="4" creationId="{FD7DE720-14D6-F11B-0C21-7DC0FBE7ABB6}"/>
          </ac:grpSpMkLst>
        </pc:grpChg>
        <pc:grpChg chg="add mod">
          <ac:chgData name="Karun Silver Stone" userId="8f78454eee6e926b" providerId="LiveId" clId="{AF24EA25-A043-42A3-98E1-7330C14D9859}" dt="2024-11-21T14:15:32.970" v="596" actId="164"/>
          <ac:grpSpMkLst>
            <pc:docMk/>
            <pc:sldMk cId="0" sldId="258"/>
            <ac:grpSpMk id="10" creationId="{C9505652-0A0D-15C9-00BA-7CDB0C1946A0}"/>
          </ac:grpSpMkLst>
        </pc:grpChg>
        <pc:graphicFrameChg chg="add del modGraphic">
          <ac:chgData name="Karun Silver Stone" userId="8f78454eee6e926b" providerId="LiveId" clId="{AF24EA25-A043-42A3-98E1-7330C14D9859}" dt="2024-11-21T14:13:40.813" v="564" actId="27309"/>
          <ac:graphicFrameMkLst>
            <pc:docMk/>
            <pc:sldMk cId="0" sldId="258"/>
            <ac:graphicFrameMk id="9" creationId="{C9D662CB-BCCF-AB1B-462C-D9DAEFA08374}"/>
          </ac:graphicFrameMkLst>
        </pc:graphicFrameChg>
        <pc:picChg chg="mod topLvl">
          <ac:chgData name="Karun Silver Stone" userId="8f78454eee6e926b" providerId="LiveId" clId="{AF24EA25-A043-42A3-98E1-7330C14D9859}" dt="2024-11-21T14:15:32.970" v="596" actId="164"/>
          <ac:picMkLst>
            <pc:docMk/>
            <pc:sldMk cId="0" sldId="258"/>
            <ac:picMk id="5" creationId="{62EFDCED-F73F-5EB6-5885-9A6D9812F410}"/>
          </ac:picMkLst>
        </pc:picChg>
        <pc:picChg chg="mod">
          <ac:chgData name="Karun Silver Stone" userId="8f78454eee6e926b" providerId="LiveId" clId="{AF24EA25-A043-42A3-98E1-7330C14D9859}" dt="2024-11-21T14:11:00.338" v="541" actId="164"/>
          <ac:picMkLst>
            <pc:docMk/>
            <pc:sldMk cId="0" sldId="258"/>
            <ac:picMk id="819" creationId="{2F305746-AAF8-E960-1481-A68B0A5FDE1C}"/>
          </ac:picMkLst>
        </pc:picChg>
        <pc:picChg chg="mod">
          <ac:chgData name="Karun Silver Stone" userId="8f78454eee6e926b" providerId="LiveId" clId="{AF24EA25-A043-42A3-98E1-7330C14D9859}" dt="2024-11-21T14:11:19.562" v="543" actId="164"/>
          <ac:picMkLst>
            <pc:docMk/>
            <pc:sldMk cId="0" sldId="258"/>
            <ac:picMk id="820" creationId="{313F3E20-1B4B-ECDF-6CD1-3E89C5624E79}"/>
          </ac:picMkLst>
        </pc:picChg>
      </pc:sldChg>
      <pc:sldChg chg="modSp mod ord modTransition">
        <pc:chgData name="Karun Silver Stone" userId="8f78454eee6e926b" providerId="LiveId" clId="{AF24EA25-A043-42A3-98E1-7330C14D9859}" dt="2024-11-21T13:51:53.514" v="478"/>
        <pc:sldMkLst>
          <pc:docMk/>
          <pc:sldMk cId="0" sldId="259"/>
        </pc:sldMkLst>
        <pc:spChg chg="mod">
          <ac:chgData name="Karun Silver Stone" userId="8f78454eee6e926b" providerId="LiveId" clId="{AF24EA25-A043-42A3-98E1-7330C14D9859}" dt="2024-11-19T09:07:06.741" v="355"/>
          <ac:spMkLst>
            <pc:docMk/>
            <pc:sldMk cId="0" sldId="259"/>
            <ac:spMk id="10" creationId="{101832B4-12D1-7C0A-1567-76B62914D439}"/>
          </ac:spMkLst>
        </pc:spChg>
        <pc:spChg chg="mod">
          <ac:chgData name="Karun Silver Stone" userId="8f78454eee6e926b" providerId="LiveId" clId="{AF24EA25-A043-42A3-98E1-7330C14D9859}" dt="2024-11-21T13:50:59.879" v="456" actId="20577"/>
          <ac:spMkLst>
            <pc:docMk/>
            <pc:sldMk cId="0" sldId="259"/>
            <ac:spMk id="11" creationId="{1E43C868-C6C4-A397-0B8B-D4C3E812F4B6}"/>
          </ac:spMkLst>
        </pc:spChg>
        <pc:picChg chg="mod">
          <ac:chgData name="Karun Silver Stone" userId="8f78454eee6e926b" providerId="LiveId" clId="{AF24EA25-A043-42A3-98E1-7330C14D9859}" dt="2024-11-19T09:10:27.846" v="359"/>
          <ac:picMkLst>
            <pc:docMk/>
            <pc:sldMk cId="0" sldId="259"/>
            <ac:picMk id="9" creationId="{4967C961-A62D-3B77-26FD-D83F2512259E}"/>
          </ac:picMkLst>
        </pc:picChg>
      </pc:sldChg>
      <pc:sldChg chg="addSp delSp modSp mod modTransition">
        <pc:chgData name="Karun Silver Stone" userId="8f78454eee6e926b" providerId="LiveId" clId="{AF24EA25-A043-42A3-98E1-7330C14D9859}" dt="2024-11-19T08:46:54.005" v="317" actId="1440"/>
        <pc:sldMkLst>
          <pc:docMk/>
          <pc:sldMk cId="0" sldId="268"/>
        </pc:sldMkLst>
        <pc:grpChg chg="add del mod">
          <ac:chgData name="Karun Silver Stone" userId="8f78454eee6e926b" providerId="LiveId" clId="{AF24EA25-A043-42A3-98E1-7330C14D9859}" dt="2024-11-19T07:25:01.738" v="43" actId="165"/>
          <ac:grpSpMkLst>
            <pc:docMk/>
            <pc:sldMk cId="0" sldId="268"/>
            <ac:grpSpMk id="2" creationId="{B751C861-AE90-DE70-A13D-4CBFECC2B817}"/>
          </ac:grpSpMkLst>
        </pc:grpChg>
        <pc:picChg chg="mod ord topLvl">
          <ac:chgData name="Karun Silver Stone" userId="8f78454eee6e926b" providerId="LiveId" clId="{AF24EA25-A043-42A3-98E1-7330C14D9859}" dt="2024-11-19T08:46:50.262" v="316" actId="1440"/>
          <ac:picMkLst>
            <pc:docMk/>
            <pc:sldMk cId="0" sldId="268"/>
            <ac:picMk id="18" creationId="{F2695274-5DED-04A2-C78B-6755B18ACC27}"/>
          </ac:picMkLst>
        </pc:picChg>
        <pc:picChg chg="add mod topLvl">
          <ac:chgData name="Karun Silver Stone" userId="8f78454eee6e926b" providerId="LiveId" clId="{AF24EA25-A043-42A3-98E1-7330C14D9859}" dt="2024-11-19T08:46:54.005" v="317" actId="1440"/>
          <ac:picMkLst>
            <pc:docMk/>
            <pc:sldMk cId="0" sldId="268"/>
            <ac:picMk id="1026" creationId="{27DF5792-022C-D00D-FC89-F8AD3EA24E5C}"/>
          </ac:picMkLst>
        </pc:picChg>
      </pc:sldChg>
      <pc:sldChg chg="modSp mod modTransition">
        <pc:chgData name="Karun Silver Stone" userId="8f78454eee6e926b" providerId="LiveId" clId="{AF24EA25-A043-42A3-98E1-7330C14D9859}" dt="2024-11-21T14:05:06.330" v="500" actId="403"/>
        <pc:sldMkLst>
          <pc:docMk/>
          <pc:sldMk cId="878333235" sldId="309"/>
        </pc:sldMkLst>
        <pc:spChg chg="mod">
          <ac:chgData name="Karun Silver Stone" userId="8f78454eee6e926b" providerId="LiveId" clId="{AF24EA25-A043-42A3-98E1-7330C14D9859}" dt="2024-11-21T14:05:06.330" v="500" actId="403"/>
          <ac:spMkLst>
            <pc:docMk/>
            <pc:sldMk cId="878333235" sldId="309"/>
            <ac:spMk id="769" creationId="{99E57D24-EC98-35AD-AF3E-4355DC6492E8}"/>
          </ac:spMkLst>
        </pc:spChg>
        <pc:picChg chg="mod">
          <ac:chgData name="Karun Silver Stone" userId="8f78454eee6e926b" providerId="LiveId" clId="{AF24EA25-A043-42A3-98E1-7330C14D9859}" dt="2024-11-18T16:48:57.703" v="23" actId="1076"/>
          <ac:picMkLst>
            <pc:docMk/>
            <pc:sldMk cId="878333235" sldId="309"/>
            <ac:picMk id="3" creationId="{DE33DA70-56DB-8C5F-B889-E95D4512243E}"/>
          </ac:picMkLst>
        </pc:picChg>
      </pc:sldChg>
      <pc:sldChg chg="modSp mod modTransition">
        <pc:chgData name="Karun Silver Stone" userId="8f78454eee6e926b" providerId="LiveId" clId="{AF24EA25-A043-42A3-98E1-7330C14D9859}" dt="2024-11-21T14:10:10.010" v="538" actId="1076"/>
        <pc:sldMkLst>
          <pc:docMk/>
          <pc:sldMk cId="371547655" sldId="310"/>
        </pc:sldMkLst>
        <pc:spChg chg="mod">
          <ac:chgData name="Karun Silver Stone" userId="8f78454eee6e926b" providerId="LiveId" clId="{AF24EA25-A043-42A3-98E1-7330C14D9859}" dt="2024-11-21T14:10:10.010" v="538" actId="1076"/>
          <ac:spMkLst>
            <pc:docMk/>
            <pc:sldMk cId="371547655" sldId="310"/>
            <ac:spMk id="769" creationId="{4FB0A2D9-F204-235F-50C1-7720F2AA7F90}"/>
          </ac:spMkLst>
        </pc:spChg>
      </pc:sldChg>
      <pc:sldChg chg="modSp mod modTransition">
        <pc:chgData name="Karun Silver Stone" userId="8f78454eee6e926b" providerId="LiveId" clId="{AF24EA25-A043-42A3-98E1-7330C14D9859}" dt="2024-11-19T08:35:34.358" v="288"/>
        <pc:sldMkLst>
          <pc:docMk/>
          <pc:sldMk cId="2076458096" sldId="311"/>
        </pc:sldMkLst>
        <pc:spChg chg="mod">
          <ac:chgData name="Karun Silver Stone" userId="8f78454eee6e926b" providerId="LiveId" clId="{AF24EA25-A043-42A3-98E1-7330C14D9859}" dt="2024-11-18T16:36:09.801" v="8" actId="20577"/>
          <ac:spMkLst>
            <pc:docMk/>
            <pc:sldMk cId="2076458096" sldId="311"/>
            <ac:spMk id="781" creationId="{BADFB4FB-7CB8-6DDD-328B-5E3BAA5DA0B6}"/>
          </ac:spMkLst>
        </pc:spChg>
      </pc:sldChg>
      <pc:sldChg chg="addSp delSp modSp mod modTransition">
        <pc:chgData name="Karun Silver Stone" userId="8f78454eee6e926b" providerId="LiveId" clId="{AF24EA25-A043-42A3-98E1-7330C14D9859}" dt="2024-11-19T09:05:49.108" v="354"/>
        <pc:sldMkLst>
          <pc:docMk/>
          <pc:sldMk cId="2146093704" sldId="312"/>
        </pc:sldMkLst>
        <pc:spChg chg="add mod">
          <ac:chgData name="Karun Silver Stone" userId="8f78454eee6e926b" providerId="LiveId" clId="{AF24EA25-A043-42A3-98E1-7330C14D9859}" dt="2024-11-19T09:05:38.275" v="353" actId="207"/>
          <ac:spMkLst>
            <pc:docMk/>
            <pc:sldMk cId="2146093704" sldId="312"/>
            <ac:spMk id="5" creationId="{C367E48A-3EB2-FEC2-0553-82476D54DF3D}"/>
          </ac:spMkLst>
        </pc:spChg>
        <pc:spChg chg="mod">
          <ac:chgData name="Karun Silver Stone" userId="8f78454eee6e926b" providerId="LiveId" clId="{AF24EA25-A043-42A3-98E1-7330C14D9859}" dt="2024-11-18T16:39:36.995" v="20" actId="12"/>
          <ac:spMkLst>
            <pc:docMk/>
            <pc:sldMk cId="2146093704" sldId="312"/>
            <ac:spMk id="769" creationId="{BD0A4F71-A920-DB68-BDD4-076B9C5A0FB3}"/>
          </ac:spMkLst>
        </pc:spChg>
        <pc:spChg chg="mod">
          <ac:chgData name="Karun Silver Stone" userId="8f78454eee6e926b" providerId="LiveId" clId="{AF24EA25-A043-42A3-98E1-7330C14D9859}" dt="2024-11-19T09:00:25.560" v="334" actId="14100"/>
          <ac:spMkLst>
            <pc:docMk/>
            <pc:sldMk cId="2146093704" sldId="312"/>
            <ac:spMk id="781" creationId="{5EA802A5-3FA3-2284-EDBA-A56918CB4313}"/>
          </ac:spMkLst>
        </pc:spChg>
        <pc:grpChg chg="del">
          <ac:chgData name="Karun Silver Stone" userId="8f78454eee6e926b" providerId="LiveId" clId="{AF24EA25-A043-42A3-98E1-7330C14D9859}" dt="2024-11-19T09:03:37.018" v="341" actId="478"/>
          <ac:grpSpMkLst>
            <pc:docMk/>
            <pc:sldMk cId="2146093704" sldId="312"/>
            <ac:grpSpMk id="10" creationId="{D16D496D-104E-C806-4E52-9889369DBAEF}"/>
          </ac:grpSpMkLst>
        </pc:grpChg>
        <pc:picChg chg="add mod">
          <ac:chgData name="Karun Silver Stone" userId="8f78454eee6e926b" providerId="LiveId" clId="{AF24EA25-A043-42A3-98E1-7330C14D9859}" dt="2024-11-19T09:05:49.108" v="354"/>
          <ac:picMkLst>
            <pc:docMk/>
            <pc:sldMk cId="2146093704" sldId="312"/>
            <ac:picMk id="3" creationId="{06340B71-62F5-3255-A8CD-68EE745B862B}"/>
          </ac:picMkLst>
        </pc:picChg>
        <pc:picChg chg="mod">
          <ac:chgData name="Karun Silver Stone" userId="8f78454eee6e926b" providerId="LiveId" clId="{AF24EA25-A043-42A3-98E1-7330C14D9859}" dt="2024-11-19T08:56:33.025" v="332" actId="1076"/>
          <ac:picMkLst>
            <pc:docMk/>
            <pc:sldMk cId="2146093704" sldId="312"/>
            <ac:picMk id="6" creationId="{2AD02A9C-9837-D177-279E-7858D24A52C4}"/>
          </ac:picMkLst>
        </pc:picChg>
        <pc:picChg chg="mod">
          <ac:chgData name="Karun Silver Stone" userId="8f78454eee6e926b" providerId="LiveId" clId="{AF24EA25-A043-42A3-98E1-7330C14D9859}" dt="2024-11-19T08:56:40.267" v="333" actId="1076"/>
          <ac:picMkLst>
            <pc:docMk/>
            <pc:sldMk cId="2146093704" sldId="312"/>
            <ac:picMk id="9" creationId="{7C33110B-553B-F31A-C9FD-A456C137F5EB}"/>
          </ac:picMkLst>
        </pc:picChg>
      </pc:sldChg>
      <pc:sldChg chg="addSp modSp mod modTransition">
        <pc:chgData name="Karun Silver Stone" userId="8f78454eee6e926b" providerId="LiveId" clId="{AF24EA25-A043-42A3-98E1-7330C14D9859}" dt="2024-11-19T09:05:00.529" v="351"/>
        <pc:sldMkLst>
          <pc:docMk/>
          <pc:sldMk cId="1805989867" sldId="313"/>
        </pc:sldMkLst>
        <pc:spChg chg="mod">
          <ac:chgData name="Karun Silver Stone" userId="8f78454eee6e926b" providerId="LiveId" clId="{AF24EA25-A043-42A3-98E1-7330C14D9859}" dt="2024-11-19T08:53:13.524" v="328" actId="20577"/>
          <ac:spMkLst>
            <pc:docMk/>
            <pc:sldMk cId="1805989867" sldId="313"/>
            <ac:spMk id="769" creationId="{15CCEEF8-708E-ED4A-E41B-E8894AF79097}"/>
          </ac:spMkLst>
        </pc:spChg>
        <pc:picChg chg="mod">
          <ac:chgData name="Karun Silver Stone" userId="8f78454eee6e926b" providerId="LiveId" clId="{AF24EA25-A043-42A3-98E1-7330C14D9859}" dt="2024-11-19T08:51:39.614" v="322" actId="14100"/>
          <ac:picMkLst>
            <pc:docMk/>
            <pc:sldMk cId="1805989867" sldId="313"/>
            <ac:picMk id="3" creationId="{937700F5-34A6-EEA0-E79F-CDE1BF92A847}"/>
          </ac:picMkLst>
        </pc:picChg>
        <pc:picChg chg="mod">
          <ac:chgData name="Karun Silver Stone" userId="8f78454eee6e926b" providerId="LiveId" clId="{AF24EA25-A043-42A3-98E1-7330C14D9859}" dt="2024-11-19T09:05:00.529" v="351"/>
          <ac:picMkLst>
            <pc:docMk/>
            <pc:sldMk cId="1805989867" sldId="313"/>
            <ac:picMk id="4" creationId="{2EC216FE-FFF6-EF16-FE42-FABB2F1AF21C}"/>
          </ac:picMkLst>
        </pc:picChg>
        <pc:picChg chg="add mod">
          <ac:chgData name="Karun Silver Stone" userId="8f78454eee6e926b" providerId="LiveId" clId="{AF24EA25-A043-42A3-98E1-7330C14D9859}" dt="2024-11-19T08:51:43.242" v="323" actId="14100"/>
          <ac:picMkLst>
            <pc:docMk/>
            <pc:sldMk cId="1805989867" sldId="313"/>
            <ac:picMk id="6" creationId="{8DC0AE8F-081E-2B10-A2C0-B79CF36AA54F}"/>
          </ac:picMkLst>
        </pc:picChg>
        <pc:picChg chg="mod">
          <ac:chgData name="Karun Silver Stone" userId="8f78454eee6e926b" providerId="LiveId" clId="{AF24EA25-A043-42A3-98E1-7330C14D9859}" dt="2024-11-19T07:39:49.335" v="77" actId="29295"/>
          <ac:picMkLst>
            <pc:docMk/>
            <pc:sldMk cId="1805989867" sldId="313"/>
            <ac:picMk id="7" creationId="{484DED92-E393-05F2-4F65-26AA6B5244FF}"/>
          </ac:picMkLst>
        </pc:picChg>
        <pc:picChg chg="add mod">
          <ac:chgData name="Karun Silver Stone" userId="8f78454eee6e926b" providerId="LiveId" clId="{AF24EA25-A043-42A3-98E1-7330C14D9859}" dt="2024-11-19T07:42:48.540" v="106" actId="1076"/>
          <ac:picMkLst>
            <pc:docMk/>
            <pc:sldMk cId="1805989867" sldId="313"/>
            <ac:picMk id="9" creationId="{D31A00B1-6A17-F557-510F-A14CB83A55FE}"/>
          </ac:picMkLst>
        </pc:picChg>
      </pc:sldChg>
      <pc:sldChg chg="modSp mod modTransition">
        <pc:chgData name="Karun Silver Stone" userId="8f78454eee6e926b" providerId="LiveId" clId="{AF24EA25-A043-42A3-98E1-7330C14D9859}" dt="2024-11-19T08:50:49.940" v="320" actId="1440"/>
        <pc:sldMkLst>
          <pc:docMk/>
          <pc:sldMk cId="2081792141" sldId="314"/>
        </pc:sldMkLst>
        <pc:picChg chg="mod">
          <ac:chgData name="Karun Silver Stone" userId="8f78454eee6e926b" providerId="LiveId" clId="{AF24EA25-A043-42A3-98E1-7330C14D9859}" dt="2024-11-19T08:50:49.940" v="320" actId="1440"/>
          <ac:picMkLst>
            <pc:docMk/>
            <pc:sldMk cId="2081792141" sldId="314"/>
            <ac:picMk id="10" creationId="{CC845C75-36FD-D1D2-1118-28840D70AA34}"/>
          </ac:picMkLst>
        </pc:picChg>
      </pc:sldChg>
      <pc:sldChg chg="modSp mod modTransition">
        <pc:chgData name="Karun Silver Stone" userId="8f78454eee6e926b" providerId="LiveId" clId="{AF24EA25-A043-42A3-98E1-7330C14D9859}" dt="2024-11-19T08:35:34.358" v="288"/>
        <pc:sldMkLst>
          <pc:docMk/>
          <pc:sldMk cId="3852994751" sldId="315"/>
        </pc:sldMkLst>
        <pc:spChg chg="mod">
          <ac:chgData name="Karun Silver Stone" userId="8f78454eee6e926b" providerId="LiveId" clId="{AF24EA25-A043-42A3-98E1-7330C14D9859}" dt="2024-11-18T16:52:33.450" v="31" actId="14100"/>
          <ac:spMkLst>
            <pc:docMk/>
            <pc:sldMk cId="3852994751" sldId="315"/>
            <ac:spMk id="769" creationId="{08CE96CA-57F8-9592-602F-BDD1AAF00A7C}"/>
          </ac:spMkLst>
        </pc:spChg>
        <pc:picChg chg="mod">
          <ac:chgData name="Karun Silver Stone" userId="8f78454eee6e926b" providerId="LiveId" clId="{AF24EA25-A043-42A3-98E1-7330C14D9859}" dt="2024-11-18T16:52:17.965" v="29" actId="1440"/>
          <ac:picMkLst>
            <pc:docMk/>
            <pc:sldMk cId="3852994751" sldId="315"/>
            <ac:picMk id="8" creationId="{17913DB4-211F-3E76-68BC-51FF2D49E94C}"/>
          </ac:picMkLst>
        </pc:picChg>
      </pc:sldChg>
      <pc:sldChg chg="modSp mod modTransition">
        <pc:chgData name="Karun Silver Stone" userId="8f78454eee6e926b" providerId="LiveId" clId="{AF24EA25-A043-42A3-98E1-7330C14D9859}" dt="2024-11-19T08:49:26.031" v="318" actId="1076"/>
        <pc:sldMkLst>
          <pc:docMk/>
          <pc:sldMk cId="3355663857" sldId="316"/>
        </pc:sldMkLst>
        <pc:picChg chg="mod">
          <ac:chgData name="Karun Silver Stone" userId="8f78454eee6e926b" providerId="LiveId" clId="{AF24EA25-A043-42A3-98E1-7330C14D9859}" dt="2024-11-18T16:51:28.878" v="27" actId="1076"/>
          <ac:picMkLst>
            <pc:docMk/>
            <pc:sldMk cId="3355663857" sldId="316"/>
            <ac:picMk id="6" creationId="{6F684ADE-9F1A-B122-E1F8-08B5F16CDB07}"/>
          </ac:picMkLst>
        </pc:picChg>
        <pc:picChg chg="mod">
          <ac:chgData name="Karun Silver Stone" userId="8f78454eee6e926b" providerId="LiveId" clId="{AF24EA25-A043-42A3-98E1-7330C14D9859}" dt="2024-11-19T08:49:26.031" v="318" actId="1076"/>
          <ac:picMkLst>
            <pc:docMk/>
            <pc:sldMk cId="3355663857" sldId="316"/>
            <ac:picMk id="9" creationId="{899692C1-2821-9AAC-F111-660A0F868782}"/>
          </ac:picMkLst>
        </pc:picChg>
      </pc:sldChg>
      <pc:sldChg chg="modSp mod modTransition">
        <pc:chgData name="Karun Silver Stone" userId="8f78454eee6e926b" providerId="LiveId" clId="{AF24EA25-A043-42A3-98E1-7330C14D9859}" dt="2024-11-21T13:33:16.052" v="365" actId="113"/>
        <pc:sldMkLst>
          <pc:docMk/>
          <pc:sldMk cId="2778073125" sldId="317"/>
        </pc:sldMkLst>
        <pc:spChg chg="mod">
          <ac:chgData name="Karun Silver Stone" userId="8f78454eee6e926b" providerId="LiveId" clId="{AF24EA25-A043-42A3-98E1-7330C14D9859}" dt="2024-11-21T13:33:16.052" v="365" actId="113"/>
          <ac:spMkLst>
            <pc:docMk/>
            <pc:sldMk cId="2778073125" sldId="317"/>
            <ac:spMk id="769" creationId="{F6BD1BBA-5653-77D7-41A5-A31336138851}"/>
          </ac:spMkLst>
        </pc:spChg>
        <pc:picChg chg="mod">
          <ac:chgData name="Karun Silver Stone" userId="8f78454eee6e926b" providerId="LiveId" clId="{AF24EA25-A043-42A3-98E1-7330C14D9859}" dt="2024-11-19T08:50:23.924" v="319" actId="1440"/>
          <ac:picMkLst>
            <pc:docMk/>
            <pc:sldMk cId="2778073125" sldId="317"/>
            <ac:picMk id="3" creationId="{C8725F61-57AB-8C16-0ED3-E445A3A519FF}"/>
          </ac:picMkLst>
        </pc:picChg>
      </pc:sldChg>
      <pc:sldChg chg="modSp mod ord modTransition">
        <pc:chgData name="Karun Silver Stone" userId="8f78454eee6e926b" providerId="LiveId" clId="{AF24EA25-A043-42A3-98E1-7330C14D9859}" dt="2024-11-21T13:51:55.637" v="480"/>
        <pc:sldMkLst>
          <pc:docMk/>
          <pc:sldMk cId="4186591347" sldId="318"/>
        </pc:sldMkLst>
        <pc:spChg chg="mod">
          <ac:chgData name="Karun Silver Stone" userId="8f78454eee6e926b" providerId="LiveId" clId="{AF24EA25-A043-42A3-98E1-7330C14D9859}" dt="2024-11-21T13:51:13.277" v="465" actId="20577"/>
          <ac:spMkLst>
            <pc:docMk/>
            <pc:sldMk cId="4186591347" sldId="318"/>
            <ac:spMk id="11" creationId="{B1EB979A-D2B6-BA45-D622-7B4C4275F6D2}"/>
          </ac:spMkLst>
        </pc:spChg>
      </pc:sldChg>
      <pc:sldChg chg="addSp modSp mod ord modTransition">
        <pc:chgData name="Karun Silver Stone" userId="8f78454eee6e926b" providerId="LiveId" clId="{AF24EA25-A043-42A3-98E1-7330C14D9859}" dt="2024-11-21T13:51:59.627" v="482"/>
        <pc:sldMkLst>
          <pc:docMk/>
          <pc:sldMk cId="4100101228" sldId="319"/>
        </pc:sldMkLst>
        <pc:spChg chg="add">
          <ac:chgData name="Karun Silver Stone" userId="8f78454eee6e926b" providerId="LiveId" clId="{AF24EA25-A043-42A3-98E1-7330C14D9859}" dt="2024-11-21T13:42:15.001" v="378"/>
          <ac:spMkLst>
            <pc:docMk/>
            <pc:sldMk cId="4100101228" sldId="319"/>
            <ac:spMk id="4" creationId="{18EEDDF4-9CE6-4F48-E712-62B8260C4642}"/>
          </ac:spMkLst>
        </pc:spChg>
        <pc:spChg chg="add mod">
          <ac:chgData name="Karun Silver Stone" userId="8f78454eee6e926b" providerId="LiveId" clId="{AF24EA25-A043-42A3-98E1-7330C14D9859}" dt="2024-11-21T13:42:33.267" v="380"/>
          <ac:spMkLst>
            <pc:docMk/>
            <pc:sldMk cId="4100101228" sldId="319"/>
            <ac:spMk id="5" creationId="{EF9B4C93-91CC-466F-E569-209A568E1113}"/>
          </ac:spMkLst>
        </pc:spChg>
        <pc:spChg chg="add">
          <ac:chgData name="Karun Silver Stone" userId="8f78454eee6e926b" providerId="LiveId" clId="{AF24EA25-A043-42A3-98E1-7330C14D9859}" dt="2024-11-21T13:43:02.413" v="382"/>
          <ac:spMkLst>
            <pc:docMk/>
            <pc:sldMk cId="4100101228" sldId="319"/>
            <ac:spMk id="6" creationId="{8B83A338-2D06-F04B-6FFB-03C02EA3DE15}"/>
          </ac:spMkLst>
        </pc:spChg>
        <pc:spChg chg="add">
          <ac:chgData name="Karun Silver Stone" userId="8f78454eee6e926b" providerId="LiveId" clId="{AF24EA25-A043-42A3-98E1-7330C14D9859}" dt="2024-11-21T13:45:59.069" v="390"/>
          <ac:spMkLst>
            <pc:docMk/>
            <pc:sldMk cId="4100101228" sldId="319"/>
            <ac:spMk id="7" creationId="{F889EE5B-C161-CDD4-D045-C5C487F15F72}"/>
          </ac:spMkLst>
        </pc:spChg>
        <pc:spChg chg="mod">
          <ac:chgData name="Karun Silver Stone" userId="8f78454eee6e926b" providerId="LiveId" clId="{AF24EA25-A043-42A3-98E1-7330C14D9859}" dt="2024-11-21T13:51:36.850" v="476" actId="20577"/>
          <ac:spMkLst>
            <pc:docMk/>
            <pc:sldMk cId="4100101228" sldId="319"/>
            <ac:spMk id="11" creationId="{6D8BE912-2B9C-8CB2-FA71-3C11EA13F2CB}"/>
          </ac:spMkLst>
        </pc:spChg>
        <pc:spChg chg="mod">
          <ac:chgData name="Karun Silver Stone" userId="8f78454eee6e926b" providerId="LiveId" clId="{AF24EA25-A043-42A3-98E1-7330C14D9859}" dt="2024-11-21T13:50:29.111" v="447" actId="5793"/>
          <ac:spMkLst>
            <pc:docMk/>
            <pc:sldMk cId="4100101228" sldId="319"/>
            <ac:spMk id="13" creationId="{BFA62FAE-451D-D7F8-63F1-023A142D8C25}"/>
          </ac:spMkLst>
        </pc:spChg>
      </pc:sldChg>
      <pc:sldChg chg="ord modTransition">
        <pc:chgData name="Karun Silver Stone" userId="8f78454eee6e926b" providerId="LiveId" clId="{AF24EA25-A043-42A3-98E1-7330C14D9859}" dt="2024-11-21T13:55:12.905" v="493"/>
        <pc:sldMkLst>
          <pc:docMk/>
          <pc:sldMk cId="1920780114" sldId="320"/>
        </pc:sldMkLst>
      </pc:sldChg>
      <pc:sldChg chg="modTransition">
        <pc:chgData name="Karun Silver Stone" userId="8f78454eee6e926b" providerId="LiveId" clId="{AF24EA25-A043-42A3-98E1-7330C14D9859}" dt="2024-11-19T08:35:34.358" v="288"/>
        <pc:sldMkLst>
          <pc:docMk/>
          <pc:sldMk cId="3833492115" sldId="321"/>
        </pc:sldMkLst>
      </pc:sldChg>
      <pc:sldChg chg="addSp delSp modSp mod modTransition">
        <pc:chgData name="Karun Silver Stone" userId="8f78454eee6e926b" providerId="LiveId" clId="{AF24EA25-A043-42A3-98E1-7330C14D9859}" dt="2024-11-19T08:35:34.358" v="288"/>
        <pc:sldMkLst>
          <pc:docMk/>
          <pc:sldMk cId="3810403549" sldId="322"/>
        </pc:sldMkLst>
        <pc:picChg chg="add mod">
          <ac:chgData name="Karun Silver Stone" userId="8f78454eee6e926b" providerId="LiveId" clId="{AF24EA25-A043-42A3-98E1-7330C14D9859}" dt="2024-11-19T08:19:34.456" v="228" actId="14100"/>
          <ac:picMkLst>
            <pc:docMk/>
            <pc:sldMk cId="3810403549" sldId="322"/>
            <ac:picMk id="3" creationId="{AD76A327-4B3C-99A5-DC9C-CAF4F74F9CC0}"/>
          </ac:picMkLst>
        </pc:picChg>
        <pc:picChg chg="del">
          <ac:chgData name="Karun Silver Stone" userId="8f78454eee6e926b" providerId="LiveId" clId="{AF24EA25-A043-42A3-98E1-7330C14D9859}" dt="2024-11-19T08:19:07.391" v="220" actId="478"/>
          <ac:picMkLst>
            <pc:docMk/>
            <pc:sldMk cId="3810403549" sldId="322"/>
            <ac:picMk id="6" creationId="{A930E471-D38A-E56A-C8EC-E1B13CA41149}"/>
          </ac:picMkLst>
        </pc:picChg>
      </pc:sldChg>
      <pc:sldChg chg="modTransition">
        <pc:chgData name="Karun Silver Stone" userId="8f78454eee6e926b" providerId="LiveId" clId="{AF24EA25-A043-42A3-98E1-7330C14D9859}" dt="2024-11-19T08:35:34.358" v="288"/>
        <pc:sldMkLst>
          <pc:docMk/>
          <pc:sldMk cId="2235149817" sldId="323"/>
        </pc:sldMkLst>
      </pc:sldChg>
      <pc:sldChg chg="add del">
        <pc:chgData name="Karun Silver Stone" userId="8f78454eee6e926b" providerId="LiveId" clId="{AF24EA25-A043-42A3-98E1-7330C14D9859}" dt="2024-11-19T07:34:00.427" v="60" actId="2696"/>
        <pc:sldMkLst>
          <pc:docMk/>
          <pc:sldMk cId="609562918" sldId="324"/>
        </pc:sldMkLst>
      </pc:sldChg>
      <pc:sldChg chg="modSp add mod modTransition">
        <pc:chgData name="Karun Silver Stone" userId="8f78454eee6e926b" providerId="LiveId" clId="{AF24EA25-A043-42A3-98E1-7330C14D9859}" dt="2024-11-21T14:16:35.827" v="602" actId="20577"/>
        <pc:sldMkLst>
          <pc:docMk/>
          <pc:sldMk cId="2289447685" sldId="324"/>
        </pc:sldMkLst>
        <pc:spChg chg="mod">
          <ac:chgData name="Karun Silver Stone" userId="8f78454eee6e926b" providerId="LiveId" clId="{AF24EA25-A043-42A3-98E1-7330C14D9859}" dt="2024-11-21T14:16:35.827" v="602" actId="20577"/>
          <ac:spMkLst>
            <pc:docMk/>
            <pc:sldMk cId="2289447685" sldId="324"/>
            <ac:spMk id="3" creationId="{594E3E9D-B7CC-27C1-EBB7-F9CC5FEF117B}"/>
          </ac:spMkLst>
        </pc:spChg>
        <pc:spChg chg="mod">
          <ac:chgData name="Karun Silver Stone" userId="8f78454eee6e926b" providerId="LiveId" clId="{AF24EA25-A043-42A3-98E1-7330C14D9859}" dt="2024-11-21T13:54:42.190" v="491" actId="12"/>
          <ac:spMkLst>
            <pc:docMk/>
            <pc:sldMk cId="2289447685" sldId="324"/>
            <ac:spMk id="13" creationId="{C4B8906F-F7D5-A242-CB5B-0F8040C8BC0C}"/>
          </ac:spMkLst>
        </pc:spChg>
      </pc:sldChg>
      <pc:sldChg chg="new del">
        <pc:chgData name="Karun Silver Stone" userId="8f78454eee6e926b" providerId="LiveId" clId="{AF24EA25-A043-42A3-98E1-7330C14D9859}" dt="2024-11-19T07:33:24.685" v="58" actId="2696"/>
        <pc:sldMkLst>
          <pc:docMk/>
          <pc:sldMk cId="4264822722" sldId="324"/>
        </pc:sldMkLst>
      </pc:sldChg>
      <pc:sldMasterChg chg="modTransition modSldLayout">
        <pc:chgData name="Karun Silver Stone" userId="8f78454eee6e926b" providerId="LiveId" clId="{AF24EA25-A043-42A3-98E1-7330C14D9859}" dt="2024-11-19T08:35:34.358" v="288"/>
        <pc:sldMasterMkLst>
          <pc:docMk/>
          <pc:sldMasterMk cId="0" sldId="2147483684"/>
        </pc:sldMasterMkLst>
        <pc:sldLayoutChg chg="modTransition">
          <pc:chgData name="Karun Silver Stone" userId="8f78454eee6e926b" providerId="LiveId" clId="{AF24EA25-A043-42A3-98E1-7330C14D9859}" dt="2024-11-19T08:35:34.358" v="288"/>
          <pc:sldLayoutMkLst>
            <pc:docMk/>
            <pc:sldMasterMk cId="0" sldId="2147483684"/>
            <pc:sldLayoutMk cId="0" sldId="2147483648"/>
          </pc:sldLayoutMkLst>
        </pc:sldLayoutChg>
        <pc:sldLayoutChg chg="modTransition">
          <pc:chgData name="Karun Silver Stone" userId="8f78454eee6e926b" providerId="LiveId" clId="{AF24EA25-A043-42A3-98E1-7330C14D9859}" dt="2024-11-19T08:35:34.358" v="288"/>
          <pc:sldLayoutMkLst>
            <pc:docMk/>
            <pc:sldMasterMk cId="0" sldId="2147483684"/>
            <pc:sldLayoutMk cId="0" sldId="2147483649"/>
          </pc:sldLayoutMkLst>
        </pc:sldLayoutChg>
        <pc:sldLayoutChg chg="modTransition">
          <pc:chgData name="Karun Silver Stone" userId="8f78454eee6e926b" providerId="LiveId" clId="{AF24EA25-A043-42A3-98E1-7330C14D9859}" dt="2024-11-19T08:35:34.358" v="288"/>
          <pc:sldLayoutMkLst>
            <pc:docMk/>
            <pc:sldMasterMk cId="0" sldId="2147483684"/>
            <pc:sldLayoutMk cId="0" sldId="2147483658"/>
          </pc:sldLayoutMkLst>
        </pc:sldLayoutChg>
        <pc:sldLayoutChg chg="modTransition">
          <pc:chgData name="Karun Silver Stone" userId="8f78454eee6e926b" providerId="LiveId" clId="{AF24EA25-A043-42A3-98E1-7330C14D9859}" dt="2024-11-19T08:35:34.358" v="288"/>
          <pc:sldLayoutMkLst>
            <pc:docMk/>
            <pc:sldMasterMk cId="0" sldId="2147483684"/>
            <pc:sldLayoutMk cId="0" sldId="2147483659"/>
          </pc:sldLayoutMkLst>
        </pc:sldLayoutChg>
        <pc:sldLayoutChg chg="modTransition">
          <pc:chgData name="Karun Silver Stone" userId="8f78454eee6e926b" providerId="LiveId" clId="{AF24EA25-A043-42A3-98E1-7330C14D9859}" dt="2024-11-19T08:35:34.358" v="288"/>
          <pc:sldLayoutMkLst>
            <pc:docMk/>
            <pc:sldMasterMk cId="0" sldId="2147483684"/>
            <pc:sldLayoutMk cId="0" sldId="2147483680"/>
          </pc:sldLayoutMkLst>
        </pc:sldLayoutChg>
        <pc:sldLayoutChg chg="modTransition">
          <pc:chgData name="Karun Silver Stone" userId="8f78454eee6e926b" providerId="LiveId" clId="{AF24EA25-A043-42A3-98E1-7330C14D9859}" dt="2024-11-19T08:35:34.358" v="288"/>
          <pc:sldLayoutMkLst>
            <pc:docMk/>
            <pc:sldMasterMk cId="0" sldId="2147483684"/>
            <pc:sldLayoutMk cId="0" sldId="2147483681"/>
          </pc:sldLayoutMkLst>
        </pc:sldLayoutChg>
        <pc:sldLayoutChg chg="modTransition">
          <pc:chgData name="Karun Silver Stone" userId="8f78454eee6e926b" providerId="LiveId" clId="{AF24EA25-A043-42A3-98E1-7330C14D9859}" dt="2024-11-19T08:35:34.358" v="288"/>
          <pc:sldLayoutMkLst>
            <pc:docMk/>
            <pc:sldMasterMk cId="0" sldId="2147483684"/>
            <pc:sldLayoutMk cId="2945142928" sldId="214748368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a:extLst>
            <a:ext uri="{FF2B5EF4-FFF2-40B4-BE49-F238E27FC236}">
              <a16:creationId xmlns:a16="http://schemas.microsoft.com/office/drawing/2014/main" id="{06D839CA-C776-67B9-2454-9A5CB7B8A3F1}"/>
            </a:ext>
          </a:extLst>
        </p:cNvPr>
        <p:cNvGrpSpPr/>
        <p:nvPr/>
      </p:nvGrpSpPr>
      <p:grpSpPr>
        <a:xfrm>
          <a:off x="0" y="0"/>
          <a:ext cx="0" cy="0"/>
          <a:chOff x="0" y="0"/>
          <a:chExt cx="0" cy="0"/>
        </a:xfrm>
      </p:grpSpPr>
      <p:sp>
        <p:nvSpPr>
          <p:cNvPr id="772" name="Google Shape;772;g8b385fd27f_2_4:notes">
            <a:extLst>
              <a:ext uri="{FF2B5EF4-FFF2-40B4-BE49-F238E27FC236}">
                <a16:creationId xmlns:a16="http://schemas.microsoft.com/office/drawing/2014/main" id="{F840C8EA-6C98-0601-EC0E-EE4883E52B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8b385fd27f_2_4:notes">
            <a:extLst>
              <a:ext uri="{FF2B5EF4-FFF2-40B4-BE49-F238E27FC236}">
                <a16:creationId xmlns:a16="http://schemas.microsoft.com/office/drawing/2014/main" id="{A5882316-0E2B-8655-FE83-9ED3EFC918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0186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a:extLst>
            <a:ext uri="{FF2B5EF4-FFF2-40B4-BE49-F238E27FC236}">
              <a16:creationId xmlns:a16="http://schemas.microsoft.com/office/drawing/2014/main" id="{5876FDA9-925C-DAEB-DCB5-DE6B91CC7885}"/>
            </a:ext>
          </a:extLst>
        </p:cNvPr>
        <p:cNvGrpSpPr/>
        <p:nvPr/>
      </p:nvGrpSpPr>
      <p:grpSpPr>
        <a:xfrm>
          <a:off x="0" y="0"/>
          <a:ext cx="0" cy="0"/>
          <a:chOff x="0" y="0"/>
          <a:chExt cx="0" cy="0"/>
        </a:xfrm>
      </p:grpSpPr>
      <p:sp>
        <p:nvSpPr>
          <p:cNvPr id="772" name="Google Shape;772;g8b385fd27f_2_4:notes">
            <a:extLst>
              <a:ext uri="{FF2B5EF4-FFF2-40B4-BE49-F238E27FC236}">
                <a16:creationId xmlns:a16="http://schemas.microsoft.com/office/drawing/2014/main" id="{BF717490-6364-416A-8FCE-B6BE085AAA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8b385fd27f_2_4:notes">
            <a:extLst>
              <a:ext uri="{FF2B5EF4-FFF2-40B4-BE49-F238E27FC236}">
                <a16:creationId xmlns:a16="http://schemas.microsoft.com/office/drawing/2014/main" id="{C19D49AB-0EA9-E906-18DF-2CD84B2481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0066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a:extLst>
            <a:ext uri="{FF2B5EF4-FFF2-40B4-BE49-F238E27FC236}">
              <a16:creationId xmlns:a16="http://schemas.microsoft.com/office/drawing/2014/main" id="{93914473-D262-E819-D63C-C617B13A73A3}"/>
            </a:ext>
          </a:extLst>
        </p:cNvPr>
        <p:cNvGrpSpPr/>
        <p:nvPr/>
      </p:nvGrpSpPr>
      <p:grpSpPr>
        <a:xfrm>
          <a:off x="0" y="0"/>
          <a:ext cx="0" cy="0"/>
          <a:chOff x="0" y="0"/>
          <a:chExt cx="0" cy="0"/>
        </a:xfrm>
      </p:grpSpPr>
      <p:sp>
        <p:nvSpPr>
          <p:cNvPr id="809" name="Google Shape;809;g8b385fd27f_2_93:notes">
            <a:extLst>
              <a:ext uri="{FF2B5EF4-FFF2-40B4-BE49-F238E27FC236}">
                <a16:creationId xmlns:a16="http://schemas.microsoft.com/office/drawing/2014/main" id="{47A2C626-9DAC-ADDA-CB69-C4E93EC3A0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8b385fd27f_2_93:notes">
            <a:extLst>
              <a:ext uri="{FF2B5EF4-FFF2-40B4-BE49-F238E27FC236}">
                <a16:creationId xmlns:a16="http://schemas.microsoft.com/office/drawing/2014/main" id="{7E411419-19F1-F263-D5E8-E9187787DD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0196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a:extLst>
            <a:ext uri="{FF2B5EF4-FFF2-40B4-BE49-F238E27FC236}">
              <a16:creationId xmlns:a16="http://schemas.microsoft.com/office/drawing/2014/main" id="{46ECB557-ECD7-D145-44E8-48358485B119}"/>
            </a:ext>
          </a:extLst>
        </p:cNvPr>
        <p:cNvGrpSpPr/>
        <p:nvPr/>
      </p:nvGrpSpPr>
      <p:grpSpPr>
        <a:xfrm>
          <a:off x="0" y="0"/>
          <a:ext cx="0" cy="0"/>
          <a:chOff x="0" y="0"/>
          <a:chExt cx="0" cy="0"/>
        </a:xfrm>
      </p:grpSpPr>
      <p:sp>
        <p:nvSpPr>
          <p:cNvPr id="809" name="Google Shape;809;g8b385fd27f_2_93:notes">
            <a:extLst>
              <a:ext uri="{FF2B5EF4-FFF2-40B4-BE49-F238E27FC236}">
                <a16:creationId xmlns:a16="http://schemas.microsoft.com/office/drawing/2014/main" id="{BBB18665-30B9-BE77-F26D-6A8AD1563C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8b385fd27f_2_93:notes">
            <a:extLst>
              <a:ext uri="{FF2B5EF4-FFF2-40B4-BE49-F238E27FC236}">
                <a16:creationId xmlns:a16="http://schemas.microsoft.com/office/drawing/2014/main" id="{A08A76BD-9369-6D48-3857-4E2AEBC4E5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580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a:extLst>
            <a:ext uri="{FF2B5EF4-FFF2-40B4-BE49-F238E27FC236}">
              <a16:creationId xmlns:a16="http://schemas.microsoft.com/office/drawing/2014/main" id="{130F609E-90BE-7C51-FDF0-5AB7E9B79C5B}"/>
            </a:ext>
          </a:extLst>
        </p:cNvPr>
        <p:cNvGrpSpPr/>
        <p:nvPr/>
      </p:nvGrpSpPr>
      <p:grpSpPr>
        <a:xfrm>
          <a:off x="0" y="0"/>
          <a:ext cx="0" cy="0"/>
          <a:chOff x="0" y="0"/>
          <a:chExt cx="0" cy="0"/>
        </a:xfrm>
      </p:grpSpPr>
      <p:sp>
        <p:nvSpPr>
          <p:cNvPr id="772" name="Google Shape;772;g8b385fd27f_2_4:notes">
            <a:extLst>
              <a:ext uri="{FF2B5EF4-FFF2-40B4-BE49-F238E27FC236}">
                <a16:creationId xmlns:a16="http://schemas.microsoft.com/office/drawing/2014/main" id="{29ED2114-0340-01E4-EC19-71C78E2355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8b385fd27f_2_4:notes">
            <a:extLst>
              <a:ext uri="{FF2B5EF4-FFF2-40B4-BE49-F238E27FC236}">
                <a16:creationId xmlns:a16="http://schemas.microsoft.com/office/drawing/2014/main" id="{2FD53A37-6BC6-CB13-F7AA-592EB8E8A4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6050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a:extLst>
            <a:ext uri="{FF2B5EF4-FFF2-40B4-BE49-F238E27FC236}">
              <a16:creationId xmlns:a16="http://schemas.microsoft.com/office/drawing/2014/main" id="{A7B2F8A8-CEB2-C6F2-A364-511947FB9A01}"/>
            </a:ext>
          </a:extLst>
        </p:cNvPr>
        <p:cNvGrpSpPr/>
        <p:nvPr/>
      </p:nvGrpSpPr>
      <p:grpSpPr>
        <a:xfrm>
          <a:off x="0" y="0"/>
          <a:ext cx="0" cy="0"/>
          <a:chOff x="0" y="0"/>
          <a:chExt cx="0" cy="0"/>
        </a:xfrm>
      </p:grpSpPr>
      <p:sp>
        <p:nvSpPr>
          <p:cNvPr id="772" name="Google Shape;772;g8b385fd27f_2_4:notes">
            <a:extLst>
              <a:ext uri="{FF2B5EF4-FFF2-40B4-BE49-F238E27FC236}">
                <a16:creationId xmlns:a16="http://schemas.microsoft.com/office/drawing/2014/main" id="{221DBF14-4A7D-9513-1511-902F0626CE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8b385fd27f_2_4:notes">
            <a:extLst>
              <a:ext uri="{FF2B5EF4-FFF2-40B4-BE49-F238E27FC236}">
                <a16:creationId xmlns:a16="http://schemas.microsoft.com/office/drawing/2014/main" id="{C62A6A49-CB77-F474-C746-F35C091A28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139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a:extLst>
            <a:ext uri="{FF2B5EF4-FFF2-40B4-BE49-F238E27FC236}">
              <a16:creationId xmlns:a16="http://schemas.microsoft.com/office/drawing/2014/main" id="{040642ED-0248-84F1-93BC-8DCCBA6B4CC8}"/>
            </a:ext>
          </a:extLst>
        </p:cNvPr>
        <p:cNvGrpSpPr/>
        <p:nvPr/>
      </p:nvGrpSpPr>
      <p:grpSpPr>
        <a:xfrm>
          <a:off x="0" y="0"/>
          <a:ext cx="0" cy="0"/>
          <a:chOff x="0" y="0"/>
          <a:chExt cx="0" cy="0"/>
        </a:xfrm>
      </p:grpSpPr>
      <p:sp>
        <p:nvSpPr>
          <p:cNvPr id="772" name="Google Shape;772;g8b385fd27f_2_4:notes">
            <a:extLst>
              <a:ext uri="{FF2B5EF4-FFF2-40B4-BE49-F238E27FC236}">
                <a16:creationId xmlns:a16="http://schemas.microsoft.com/office/drawing/2014/main" id="{F2CAA49E-5ED0-8145-6838-E83D7F63B8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8b385fd27f_2_4:notes">
            <a:extLst>
              <a:ext uri="{FF2B5EF4-FFF2-40B4-BE49-F238E27FC236}">
                <a16:creationId xmlns:a16="http://schemas.microsoft.com/office/drawing/2014/main" id="{DC71B38D-57F5-F0AF-2D67-97ADCE2D1E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8453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a:extLst>
            <a:ext uri="{FF2B5EF4-FFF2-40B4-BE49-F238E27FC236}">
              <a16:creationId xmlns:a16="http://schemas.microsoft.com/office/drawing/2014/main" id="{6C78F474-2337-7A76-E1AF-5767589D56E8}"/>
            </a:ext>
          </a:extLst>
        </p:cNvPr>
        <p:cNvGrpSpPr/>
        <p:nvPr/>
      </p:nvGrpSpPr>
      <p:grpSpPr>
        <a:xfrm>
          <a:off x="0" y="0"/>
          <a:ext cx="0" cy="0"/>
          <a:chOff x="0" y="0"/>
          <a:chExt cx="0" cy="0"/>
        </a:xfrm>
      </p:grpSpPr>
      <p:sp>
        <p:nvSpPr>
          <p:cNvPr id="772" name="Google Shape;772;g8b385fd27f_2_4:notes">
            <a:extLst>
              <a:ext uri="{FF2B5EF4-FFF2-40B4-BE49-F238E27FC236}">
                <a16:creationId xmlns:a16="http://schemas.microsoft.com/office/drawing/2014/main" id="{9B6F676B-FF02-FE55-7D5D-6640DB4248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8b385fd27f_2_4:notes">
            <a:extLst>
              <a:ext uri="{FF2B5EF4-FFF2-40B4-BE49-F238E27FC236}">
                <a16:creationId xmlns:a16="http://schemas.microsoft.com/office/drawing/2014/main" id="{952BC4DC-012C-AC95-57FE-7961D0815A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1392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a:extLst>
            <a:ext uri="{FF2B5EF4-FFF2-40B4-BE49-F238E27FC236}">
              <a16:creationId xmlns:a16="http://schemas.microsoft.com/office/drawing/2014/main" id="{E9A96000-4E79-0F7D-1C9E-0704A51B6FDF}"/>
            </a:ext>
          </a:extLst>
        </p:cNvPr>
        <p:cNvGrpSpPr/>
        <p:nvPr/>
      </p:nvGrpSpPr>
      <p:grpSpPr>
        <a:xfrm>
          <a:off x="0" y="0"/>
          <a:ext cx="0" cy="0"/>
          <a:chOff x="0" y="0"/>
          <a:chExt cx="0" cy="0"/>
        </a:xfrm>
      </p:grpSpPr>
      <p:sp>
        <p:nvSpPr>
          <p:cNvPr id="809" name="Google Shape;809;g8b385fd27f_2_93:notes">
            <a:extLst>
              <a:ext uri="{FF2B5EF4-FFF2-40B4-BE49-F238E27FC236}">
                <a16:creationId xmlns:a16="http://schemas.microsoft.com/office/drawing/2014/main" id="{0A72E94F-26D1-C5CB-287E-E9AD318872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8b385fd27f_2_93:notes">
            <a:extLst>
              <a:ext uri="{FF2B5EF4-FFF2-40B4-BE49-F238E27FC236}">
                <a16:creationId xmlns:a16="http://schemas.microsoft.com/office/drawing/2014/main" id="{68C2CADF-E2E4-1146-5109-29525477C7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3142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8b385fd27f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8b385fd27f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a1242414e1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a1242414e1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a:extLst>
            <a:ext uri="{FF2B5EF4-FFF2-40B4-BE49-F238E27FC236}">
              <a16:creationId xmlns:a16="http://schemas.microsoft.com/office/drawing/2014/main" id="{3F0B56D5-60AD-FB65-7FF0-90880514C384}"/>
            </a:ext>
          </a:extLst>
        </p:cNvPr>
        <p:cNvGrpSpPr/>
        <p:nvPr/>
      </p:nvGrpSpPr>
      <p:grpSpPr>
        <a:xfrm>
          <a:off x="0" y="0"/>
          <a:ext cx="0" cy="0"/>
          <a:chOff x="0" y="0"/>
          <a:chExt cx="0" cy="0"/>
        </a:xfrm>
      </p:grpSpPr>
      <p:sp>
        <p:nvSpPr>
          <p:cNvPr id="772" name="Google Shape;772;g8b385fd27f_2_4:notes">
            <a:extLst>
              <a:ext uri="{FF2B5EF4-FFF2-40B4-BE49-F238E27FC236}">
                <a16:creationId xmlns:a16="http://schemas.microsoft.com/office/drawing/2014/main" id="{E6920D7E-C15C-C1C9-DC50-5D3A63864F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8b385fd27f_2_4:notes">
            <a:extLst>
              <a:ext uri="{FF2B5EF4-FFF2-40B4-BE49-F238E27FC236}">
                <a16:creationId xmlns:a16="http://schemas.microsoft.com/office/drawing/2014/main" id="{E42E4BAD-912D-FCB5-8E63-D14ED95174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961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a:extLst>
            <a:ext uri="{FF2B5EF4-FFF2-40B4-BE49-F238E27FC236}">
              <a16:creationId xmlns:a16="http://schemas.microsoft.com/office/drawing/2014/main" id="{78A97DCB-4690-AF36-23F0-61511516CB6D}"/>
            </a:ext>
          </a:extLst>
        </p:cNvPr>
        <p:cNvGrpSpPr/>
        <p:nvPr/>
      </p:nvGrpSpPr>
      <p:grpSpPr>
        <a:xfrm>
          <a:off x="0" y="0"/>
          <a:ext cx="0" cy="0"/>
          <a:chOff x="0" y="0"/>
          <a:chExt cx="0" cy="0"/>
        </a:xfrm>
      </p:grpSpPr>
      <p:sp>
        <p:nvSpPr>
          <p:cNvPr id="772" name="Google Shape;772;g8b385fd27f_2_4:notes">
            <a:extLst>
              <a:ext uri="{FF2B5EF4-FFF2-40B4-BE49-F238E27FC236}">
                <a16:creationId xmlns:a16="http://schemas.microsoft.com/office/drawing/2014/main" id="{01369097-A523-40EC-7E54-7B5DE5B67B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8b385fd27f_2_4:notes">
            <a:extLst>
              <a:ext uri="{FF2B5EF4-FFF2-40B4-BE49-F238E27FC236}">
                <a16:creationId xmlns:a16="http://schemas.microsoft.com/office/drawing/2014/main" id="{504E1AC8-A7AE-06C2-14E5-D35054975E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348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a:extLst>
            <a:ext uri="{FF2B5EF4-FFF2-40B4-BE49-F238E27FC236}">
              <a16:creationId xmlns:a16="http://schemas.microsoft.com/office/drawing/2014/main" id="{C888517E-5A38-F0AB-7B87-31FDB483B153}"/>
            </a:ext>
          </a:extLst>
        </p:cNvPr>
        <p:cNvGrpSpPr/>
        <p:nvPr/>
      </p:nvGrpSpPr>
      <p:grpSpPr>
        <a:xfrm>
          <a:off x="0" y="0"/>
          <a:ext cx="0" cy="0"/>
          <a:chOff x="0" y="0"/>
          <a:chExt cx="0" cy="0"/>
        </a:xfrm>
      </p:grpSpPr>
      <p:sp>
        <p:nvSpPr>
          <p:cNvPr id="772" name="Google Shape;772;g8b385fd27f_2_4:notes">
            <a:extLst>
              <a:ext uri="{FF2B5EF4-FFF2-40B4-BE49-F238E27FC236}">
                <a16:creationId xmlns:a16="http://schemas.microsoft.com/office/drawing/2014/main" id="{D3D42EA2-CD61-D04A-D30B-FF512C8015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8b385fd27f_2_4:notes">
            <a:extLst>
              <a:ext uri="{FF2B5EF4-FFF2-40B4-BE49-F238E27FC236}">
                <a16:creationId xmlns:a16="http://schemas.microsoft.com/office/drawing/2014/main" id="{F2CE94A0-AC29-6D45-EC59-167DC64966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8025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a:extLst>
            <a:ext uri="{FF2B5EF4-FFF2-40B4-BE49-F238E27FC236}">
              <a16:creationId xmlns:a16="http://schemas.microsoft.com/office/drawing/2014/main" id="{78D5CCF9-5487-947D-C29F-E2222629CCDC}"/>
            </a:ext>
          </a:extLst>
        </p:cNvPr>
        <p:cNvGrpSpPr/>
        <p:nvPr/>
      </p:nvGrpSpPr>
      <p:grpSpPr>
        <a:xfrm>
          <a:off x="0" y="0"/>
          <a:ext cx="0" cy="0"/>
          <a:chOff x="0" y="0"/>
          <a:chExt cx="0" cy="0"/>
        </a:xfrm>
      </p:grpSpPr>
      <p:sp>
        <p:nvSpPr>
          <p:cNvPr id="772" name="Google Shape;772;g8b385fd27f_2_4:notes">
            <a:extLst>
              <a:ext uri="{FF2B5EF4-FFF2-40B4-BE49-F238E27FC236}">
                <a16:creationId xmlns:a16="http://schemas.microsoft.com/office/drawing/2014/main" id="{1B084813-BB59-D0FB-7A69-802245C02F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8b385fd27f_2_4:notes">
            <a:extLst>
              <a:ext uri="{FF2B5EF4-FFF2-40B4-BE49-F238E27FC236}">
                <a16:creationId xmlns:a16="http://schemas.microsoft.com/office/drawing/2014/main" id="{FE19653C-3D6A-1A4A-0AE3-EEF9B1D37C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3642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a:extLst>
            <a:ext uri="{FF2B5EF4-FFF2-40B4-BE49-F238E27FC236}">
              <a16:creationId xmlns:a16="http://schemas.microsoft.com/office/drawing/2014/main" id="{43E8039E-6051-891F-DC3C-5B0DEC24FD04}"/>
            </a:ext>
          </a:extLst>
        </p:cNvPr>
        <p:cNvGrpSpPr/>
        <p:nvPr/>
      </p:nvGrpSpPr>
      <p:grpSpPr>
        <a:xfrm>
          <a:off x="0" y="0"/>
          <a:ext cx="0" cy="0"/>
          <a:chOff x="0" y="0"/>
          <a:chExt cx="0" cy="0"/>
        </a:xfrm>
      </p:grpSpPr>
      <p:sp>
        <p:nvSpPr>
          <p:cNvPr id="772" name="Google Shape;772;g8b385fd27f_2_4:notes">
            <a:extLst>
              <a:ext uri="{FF2B5EF4-FFF2-40B4-BE49-F238E27FC236}">
                <a16:creationId xmlns:a16="http://schemas.microsoft.com/office/drawing/2014/main" id="{8FB9235F-9D6E-0B2E-621A-55C42E5E10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8b385fd27f_2_4:notes">
            <a:extLst>
              <a:ext uri="{FF2B5EF4-FFF2-40B4-BE49-F238E27FC236}">
                <a16:creationId xmlns:a16="http://schemas.microsoft.com/office/drawing/2014/main" id="{9F98FB8C-4282-AB6C-9FAD-8C995ADB9F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13782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a:extLst>
            <a:ext uri="{FF2B5EF4-FFF2-40B4-BE49-F238E27FC236}">
              <a16:creationId xmlns:a16="http://schemas.microsoft.com/office/drawing/2014/main" id="{41ACA86F-B41F-31BF-A40F-1668EA1C8214}"/>
            </a:ext>
          </a:extLst>
        </p:cNvPr>
        <p:cNvGrpSpPr/>
        <p:nvPr/>
      </p:nvGrpSpPr>
      <p:grpSpPr>
        <a:xfrm>
          <a:off x="0" y="0"/>
          <a:ext cx="0" cy="0"/>
          <a:chOff x="0" y="0"/>
          <a:chExt cx="0" cy="0"/>
        </a:xfrm>
      </p:grpSpPr>
      <p:sp>
        <p:nvSpPr>
          <p:cNvPr id="772" name="Google Shape;772;g8b385fd27f_2_4:notes">
            <a:extLst>
              <a:ext uri="{FF2B5EF4-FFF2-40B4-BE49-F238E27FC236}">
                <a16:creationId xmlns:a16="http://schemas.microsoft.com/office/drawing/2014/main" id="{862FE7B6-C215-38F5-DE61-DA0E9992AB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8b385fd27f_2_4:notes">
            <a:extLst>
              <a:ext uri="{FF2B5EF4-FFF2-40B4-BE49-F238E27FC236}">
                <a16:creationId xmlns:a16="http://schemas.microsoft.com/office/drawing/2014/main" id="{593F2652-0698-8BA8-E976-6E42460AB3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2201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a:extLst>
            <a:ext uri="{FF2B5EF4-FFF2-40B4-BE49-F238E27FC236}">
              <a16:creationId xmlns:a16="http://schemas.microsoft.com/office/drawing/2014/main" id="{76021BD4-A53E-A25C-6F7F-E8E34EDB2738}"/>
            </a:ext>
          </a:extLst>
        </p:cNvPr>
        <p:cNvGrpSpPr/>
        <p:nvPr/>
      </p:nvGrpSpPr>
      <p:grpSpPr>
        <a:xfrm>
          <a:off x="0" y="0"/>
          <a:ext cx="0" cy="0"/>
          <a:chOff x="0" y="0"/>
          <a:chExt cx="0" cy="0"/>
        </a:xfrm>
      </p:grpSpPr>
      <p:sp>
        <p:nvSpPr>
          <p:cNvPr id="772" name="Google Shape;772;g8b385fd27f_2_4:notes">
            <a:extLst>
              <a:ext uri="{FF2B5EF4-FFF2-40B4-BE49-F238E27FC236}">
                <a16:creationId xmlns:a16="http://schemas.microsoft.com/office/drawing/2014/main" id="{2A533D01-2D37-4CEF-3262-979F06BB45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8b385fd27f_2_4:notes">
            <a:extLst>
              <a:ext uri="{FF2B5EF4-FFF2-40B4-BE49-F238E27FC236}">
                <a16:creationId xmlns:a16="http://schemas.microsoft.com/office/drawing/2014/main" id="{DC2CBBCC-7953-6746-E3C0-3021EA1968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7800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5356150" y="150"/>
            <a:ext cx="3787800" cy="5143500"/>
          </a:xfrm>
          <a:prstGeom prst="rect">
            <a:avLst/>
          </a:prstGeom>
          <a:noFill/>
          <a:ln>
            <a:noFill/>
          </a:ln>
        </p:spPr>
      </p:sp>
      <p:sp>
        <p:nvSpPr>
          <p:cNvPr id="10" name="Google Shape;10;p2"/>
          <p:cNvSpPr txBox="1">
            <a:spLocks noGrp="1"/>
          </p:cNvSpPr>
          <p:nvPr>
            <p:ph type="ctrTitle"/>
          </p:nvPr>
        </p:nvSpPr>
        <p:spPr>
          <a:xfrm>
            <a:off x="713100" y="1079092"/>
            <a:ext cx="4982700" cy="2649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54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100" y="3683700"/>
            <a:ext cx="4982700" cy="38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 name="Google Shape;12;p2"/>
          <p:cNvSpPr/>
          <p:nvPr/>
        </p:nvSpPr>
        <p:spPr>
          <a:xfrm>
            <a:off x="3460625" y="360000"/>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721650" y="4731961"/>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rot="-2417472">
            <a:off x="4291075" y="4427863"/>
            <a:ext cx="307888" cy="351140"/>
            <a:chOff x="3680075" y="4212600"/>
            <a:chExt cx="307875" cy="351125"/>
          </a:xfrm>
        </p:grpSpPr>
        <p:sp>
          <p:nvSpPr>
            <p:cNvPr id="15" name="Google Shape;15;p2"/>
            <p:cNvSpPr/>
            <p:nvPr/>
          </p:nvSpPr>
          <p:spPr>
            <a:xfrm>
              <a:off x="3784025" y="4457200"/>
              <a:ext cx="99975" cy="32100"/>
            </a:xfrm>
            <a:custGeom>
              <a:avLst/>
              <a:gdLst/>
              <a:ahLst/>
              <a:cxnLst/>
              <a:rect l="l" t="t" r="r" b="b"/>
              <a:pathLst>
                <a:path w="3999" h="1284" extrusionOk="0">
                  <a:moveTo>
                    <a:pt x="0" y="0"/>
                  </a:moveTo>
                  <a:lnTo>
                    <a:pt x="0" y="1284"/>
                  </a:lnTo>
                  <a:cubicBezTo>
                    <a:pt x="666" y="1094"/>
                    <a:pt x="1327" y="997"/>
                    <a:pt x="1996" y="997"/>
                  </a:cubicBezTo>
                  <a:cubicBezTo>
                    <a:pt x="2652" y="997"/>
                    <a:pt x="3315" y="1091"/>
                    <a:pt x="3999" y="1284"/>
                  </a:cubicBezTo>
                  <a:lnTo>
                    <a:pt x="3999" y="0"/>
                  </a:lnTo>
                  <a:cubicBezTo>
                    <a:pt x="3343" y="189"/>
                    <a:pt x="2682" y="287"/>
                    <a:pt x="2010" y="287"/>
                  </a:cubicBezTo>
                  <a:cubicBezTo>
                    <a:pt x="1352" y="287"/>
                    <a:pt x="684" y="193"/>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680075" y="4339600"/>
              <a:ext cx="307875" cy="224125"/>
            </a:xfrm>
            <a:custGeom>
              <a:avLst/>
              <a:gdLst/>
              <a:ahLst/>
              <a:cxnLst/>
              <a:rect l="l" t="t" r="r" b="b"/>
              <a:pathLst>
                <a:path w="12315" h="8965" extrusionOk="0">
                  <a:moveTo>
                    <a:pt x="8581" y="3727"/>
                  </a:moveTo>
                  <a:cubicBezTo>
                    <a:pt x="8799" y="3727"/>
                    <a:pt x="8988" y="3900"/>
                    <a:pt x="8988" y="4135"/>
                  </a:cubicBezTo>
                  <a:lnTo>
                    <a:pt x="8988" y="6557"/>
                  </a:lnTo>
                  <a:cubicBezTo>
                    <a:pt x="8988" y="6792"/>
                    <a:pt x="8799" y="6964"/>
                    <a:pt x="8581" y="6964"/>
                  </a:cubicBezTo>
                  <a:cubicBezTo>
                    <a:pt x="8528" y="6964"/>
                    <a:pt x="8473" y="6954"/>
                    <a:pt x="8418" y="6932"/>
                  </a:cubicBezTo>
                  <a:cubicBezTo>
                    <a:pt x="8418" y="6932"/>
                    <a:pt x="7392" y="6526"/>
                    <a:pt x="6159" y="6526"/>
                  </a:cubicBezTo>
                  <a:cubicBezTo>
                    <a:pt x="4938" y="6526"/>
                    <a:pt x="3916" y="6932"/>
                    <a:pt x="3897" y="6932"/>
                  </a:cubicBezTo>
                  <a:cubicBezTo>
                    <a:pt x="3846" y="6954"/>
                    <a:pt x="3793" y="6964"/>
                    <a:pt x="3742" y="6964"/>
                  </a:cubicBezTo>
                  <a:cubicBezTo>
                    <a:pt x="3530" y="6964"/>
                    <a:pt x="3331" y="6792"/>
                    <a:pt x="3331" y="6557"/>
                  </a:cubicBezTo>
                  <a:lnTo>
                    <a:pt x="3331" y="4135"/>
                  </a:lnTo>
                  <a:cubicBezTo>
                    <a:pt x="3331" y="3900"/>
                    <a:pt x="3530" y="3727"/>
                    <a:pt x="3742" y="3727"/>
                  </a:cubicBezTo>
                  <a:cubicBezTo>
                    <a:pt x="3793" y="3727"/>
                    <a:pt x="3846" y="3738"/>
                    <a:pt x="3897" y="3760"/>
                  </a:cubicBezTo>
                  <a:cubicBezTo>
                    <a:pt x="3916" y="3760"/>
                    <a:pt x="4938" y="4166"/>
                    <a:pt x="6159" y="4166"/>
                  </a:cubicBezTo>
                  <a:cubicBezTo>
                    <a:pt x="7392" y="4166"/>
                    <a:pt x="8418" y="3760"/>
                    <a:pt x="8418" y="3760"/>
                  </a:cubicBezTo>
                  <a:cubicBezTo>
                    <a:pt x="8473" y="3738"/>
                    <a:pt x="8528" y="3727"/>
                    <a:pt x="8581" y="3727"/>
                  </a:cubicBezTo>
                  <a:close/>
                  <a:moveTo>
                    <a:pt x="457" y="1"/>
                  </a:moveTo>
                  <a:cubicBezTo>
                    <a:pt x="200" y="1"/>
                    <a:pt x="0" y="228"/>
                    <a:pt x="46" y="495"/>
                  </a:cubicBezTo>
                  <a:lnTo>
                    <a:pt x="1591" y="8637"/>
                  </a:lnTo>
                  <a:cubicBezTo>
                    <a:pt x="1622" y="8832"/>
                    <a:pt x="1802" y="8964"/>
                    <a:pt x="1997" y="8964"/>
                  </a:cubicBezTo>
                  <a:lnTo>
                    <a:pt x="10334" y="8964"/>
                  </a:lnTo>
                  <a:cubicBezTo>
                    <a:pt x="10529" y="8964"/>
                    <a:pt x="10693" y="8832"/>
                    <a:pt x="10743" y="8637"/>
                  </a:cubicBezTo>
                  <a:lnTo>
                    <a:pt x="12269" y="495"/>
                  </a:lnTo>
                  <a:cubicBezTo>
                    <a:pt x="12315" y="228"/>
                    <a:pt x="12115" y="1"/>
                    <a:pt x="11869" y="1"/>
                  </a:cubicBezTo>
                  <a:cubicBezTo>
                    <a:pt x="11846" y="1"/>
                    <a:pt x="11821" y="3"/>
                    <a:pt x="11797" y="7"/>
                  </a:cubicBezTo>
                  <a:lnTo>
                    <a:pt x="9163" y="460"/>
                  </a:lnTo>
                  <a:cubicBezTo>
                    <a:pt x="9019" y="479"/>
                    <a:pt x="8890" y="592"/>
                    <a:pt x="8840" y="737"/>
                  </a:cubicBezTo>
                  <a:cubicBezTo>
                    <a:pt x="8824" y="819"/>
                    <a:pt x="8223" y="2640"/>
                    <a:pt x="6159" y="2640"/>
                  </a:cubicBezTo>
                  <a:cubicBezTo>
                    <a:pt x="4092" y="2640"/>
                    <a:pt x="3507" y="819"/>
                    <a:pt x="3491" y="737"/>
                  </a:cubicBezTo>
                  <a:cubicBezTo>
                    <a:pt x="3444" y="592"/>
                    <a:pt x="3312" y="479"/>
                    <a:pt x="3167" y="460"/>
                  </a:cubicBezTo>
                  <a:lnTo>
                    <a:pt x="534" y="7"/>
                  </a:lnTo>
                  <a:cubicBezTo>
                    <a:pt x="508" y="3"/>
                    <a:pt x="482" y="1"/>
                    <a:pt x="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795025" y="4229950"/>
              <a:ext cx="28800" cy="154125"/>
            </a:xfrm>
            <a:custGeom>
              <a:avLst/>
              <a:gdLst/>
              <a:ahLst/>
              <a:cxnLst/>
              <a:rect l="l" t="t" r="r" b="b"/>
              <a:pathLst>
                <a:path w="1152" h="6165" extrusionOk="0">
                  <a:moveTo>
                    <a:pt x="417" y="1"/>
                  </a:moveTo>
                  <a:cubicBezTo>
                    <a:pt x="205" y="1"/>
                    <a:pt x="1" y="170"/>
                    <a:pt x="1" y="410"/>
                  </a:cubicBezTo>
                  <a:lnTo>
                    <a:pt x="1" y="5466"/>
                  </a:lnTo>
                  <a:cubicBezTo>
                    <a:pt x="309" y="5856"/>
                    <a:pt x="684" y="6082"/>
                    <a:pt x="1152" y="6164"/>
                  </a:cubicBezTo>
                  <a:lnTo>
                    <a:pt x="1152" y="621"/>
                  </a:lnTo>
                  <a:cubicBezTo>
                    <a:pt x="1152" y="492"/>
                    <a:pt x="1089" y="359"/>
                    <a:pt x="976" y="281"/>
                  </a:cubicBezTo>
                  <a:lnTo>
                    <a:pt x="633" y="67"/>
                  </a:lnTo>
                  <a:cubicBezTo>
                    <a:pt x="565" y="21"/>
                    <a:pt x="490" y="1"/>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844575" y="4212600"/>
              <a:ext cx="28900" cy="171475"/>
            </a:xfrm>
            <a:custGeom>
              <a:avLst/>
              <a:gdLst/>
              <a:ahLst/>
              <a:cxnLst/>
              <a:rect l="l" t="t" r="r" b="b"/>
              <a:pathLst>
                <a:path w="1156" h="6859" extrusionOk="0">
                  <a:moveTo>
                    <a:pt x="730" y="1"/>
                  </a:moveTo>
                  <a:cubicBezTo>
                    <a:pt x="648" y="1"/>
                    <a:pt x="564" y="25"/>
                    <a:pt x="488" y="78"/>
                  </a:cubicBezTo>
                  <a:lnTo>
                    <a:pt x="165" y="339"/>
                  </a:lnTo>
                  <a:cubicBezTo>
                    <a:pt x="48" y="406"/>
                    <a:pt x="1" y="535"/>
                    <a:pt x="1" y="663"/>
                  </a:cubicBezTo>
                  <a:lnTo>
                    <a:pt x="1" y="6858"/>
                  </a:lnTo>
                  <a:cubicBezTo>
                    <a:pt x="438" y="6776"/>
                    <a:pt x="828" y="6566"/>
                    <a:pt x="1156" y="6160"/>
                  </a:cubicBezTo>
                  <a:lnTo>
                    <a:pt x="1156" y="421"/>
                  </a:lnTo>
                  <a:cubicBezTo>
                    <a:pt x="1156" y="172"/>
                    <a:pt x="949" y="1"/>
                    <a:pt x="7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93725" y="4235375"/>
              <a:ext cx="28900" cy="100325"/>
            </a:xfrm>
            <a:custGeom>
              <a:avLst/>
              <a:gdLst/>
              <a:ahLst/>
              <a:cxnLst/>
              <a:rect l="l" t="t" r="r" b="b"/>
              <a:pathLst>
                <a:path w="1156" h="4013" extrusionOk="0">
                  <a:moveTo>
                    <a:pt x="428" y="0"/>
                  </a:moveTo>
                  <a:cubicBezTo>
                    <a:pt x="394" y="0"/>
                    <a:pt x="359" y="5"/>
                    <a:pt x="325" y="14"/>
                  </a:cubicBezTo>
                  <a:cubicBezTo>
                    <a:pt x="130" y="45"/>
                    <a:pt x="1" y="224"/>
                    <a:pt x="1" y="404"/>
                  </a:cubicBezTo>
                  <a:lnTo>
                    <a:pt x="1" y="4012"/>
                  </a:lnTo>
                  <a:cubicBezTo>
                    <a:pt x="149" y="3915"/>
                    <a:pt x="309" y="3848"/>
                    <a:pt x="473" y="3817"/>
                  </a:cubicBezTo>
                  <a:lnTo>
                    <a:pt x="1156" y="3704"/>
                  </a:lnTo>
                  <a:lnTo>
                    <a:pt x="1156" y="1071"/>
                  </a:lnTo>
                  <a:cubicBezTo>
                    <a:pt x="1156" y="1005"/>
                    <a:pt x="1140" y="942"/>
                    <a:pt x="1105" y="876"/>
                  </a:cubicBezTo>
                  <a:lnTo>
                    <a:pt x="781" y="224"/>
                  </a:lnTo>
                  <a:cubicBezTo>
                    <a:pt x="715" y="79"/>
                    <a:pt x="575" y="0"/>
                    <a:pt x="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943275" y="4268125"/>
              <a:ext cx="28900" cy="56150"/>
            </a:xfrm>
            <a:custGeom>
              <a:avLst/>
              <a:gdLst/>
              <a:ahLst/>
              <a:cxnLst/>
              <a:rect l="l" t="t" r="r" b="b"/>
              <a:pathLst>
                <a:path w="1156" h="2246" extrusionOk="0">
                  <a:moveTo>
                    <a:pt x="735" y="1"/>
                  </a:moveTo>
                  <a:cubicBezTo>
                    <a:pt x="658" y="1"/>
                    <a:pt x="579" y="22"/>
                    <a:pt x="508" y="69"/>
                  </a:cubicBezTo>
                  <a:lnTo>
                    <a:pt x="180" y="295"/>
                  </a:lnTo>
                  <a:cubicBezTo>
                    <a:pt x="67" y="362"/>
                    <a:pt x="1" y="490"/>
                    <a:pt x="1" y="639"/>
                  </a:cubicBezTo>
                  <a:lnTo>
                    <a:pt x="1" y="2246"/>
                  </a:lnTo>
                  <a:lnTo>
                    <a:pt x="1155" y="2051"/>
                  </a:lnTo>
                  <a:lnTo>
                    <a:pt x="1155" y="412"/>
                  </a:lnTo>
                  <a:cubicBezTo>
                    <a:pt x="1155" y="170"/>
                    <a:pt x="951" y="1"/>
                    <a:pt x="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745775" y="4240925"/>
              <a:ext cx="28525" cy="94775"/>
            </a:xfrm>
            <a:custGeom>
              <a:avLst/>
              <a:gdLst/>
              <a:ahLst/>
              <a:cxnLst/>
              <a:rect l="l" t="t" r="r" b="b"/>
              <a:pathLst>
                <a:path w="1141" h="3791" extrusionOk="0">
                  <a:moveTo>
                    <a:pt x="410" y="0"/>
                  </a:moveTo>
                  <a:cubicBezTo>
                    <a:pt x="196" y="0"/>
                    <a:pt x="1" y="169"/>
                    <a:pt x="1" y="408"/>
                  </a:cubicBezTo>
                  <a:lnTo>
                    <a:pt x="1" y="3482"/>
                  </a:lnTo>
                  <a:lnTo>
                    <a:pt x="668" y="3595"/>
                  </a:lnTo>
                  <a:cubicBezTo>
                    <a:pt x="847" y="3626"/>
                    <a:pt x="1011" y="3693"/>
                    <a:pt x="1140" y="3790"/>
                  </a:cubicBezTo>
                  <a:lnTo>
                    <a:pt x="1140" y="623"/>
                  </a:lnTo>
                  <a:cubicBezTo>
                    <a:pt x="1140" y="490"/>
                    <a:pt x="1074" y="361"/>
                    <a:pt x="961" y="279"/>
                  </a:cubicBezTo>
                  <a:lnTo>
                    <a:pt x="637" y="69"/>
                  </a:lnTo>
                  <a:cubicBezTo>
                    <a:pt x="564" y="22"/>
                    <a:pt x="486" y="0"/>
                    <a:pt x="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696250" y="4262875"/>
              <a:ext cx="28875" cy="61400"/>
            </a:xfrm>
            <a:custGeom>
              <a:avLst/>
              <a:gdLst/>
              <a:ahLst/>
              <a:cxnLst/>
              <a:rect l="l" t="t" r="r" b="b"/>
              <a:pathLst>
                <a:path w="1155" h="2456" extrusionOk="0">
                  <a:moveTo>
                    <a:pt x="739" y="0"/>
                  </a:moveTo>
                  <a:cubicBezTo>
                    <a:pt x="664" y="0"/>
                    <a:pt x="588" y="21"/>
                    <a:pt x="519" y="68"/>
                  </a:cubicBezTo>
                  <a:lnTo>
                    <a:pt x="180" y="279"/>
                  </a:lnTo>
                  <a:cubicBezTo>
                    <a:pt x="66" y="361"/>
                    <a:pt x="0" y="490"/>
                    <a:pt x="0" y="622"/>
                  </a:cubicBezTo>
                  <a:lnTo>
                    <a:pt x="0" y="2261"/>
                  </a:lnTo>
                  <a:lnTo>
                    <a:pt x="1155" y="2456"/>
                  </a:lnTo>
                  <a:lnTo>
                    <a:pt x="1155" y="408"/>
                  </a:lnTo>
                  <a:cubicBezTo>
                    <a:pt x="1155" y="169"/>
                    <a:pt x="951" y="0"/>
                    <a:pt x="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rot="1735229">
            <a:off x="872473" y="4427897"/>
            <a:ext cx="186977" cy="351053"/>
            <a:chOff x="4730050" y="4212675"/>
            <a:chExt cx="186975" cy="351050"/>
          </a:xfrm>
        </p:grpSpPr>
        <p:sp>
          <p:nvSpPr>
            <p:cNvPr id="24" name="Google Shape;24;p2"/>
            <p:cNvSpPr/>
            <p:nvPr/>
          </p:nvSpPr>
          <p:spPr>
            <a:xfrm>
              <a:off x="4730050" y="4387650"/>
              <a:ext cx="186975" cy="176075"/>
            </a:xfrm>
            <a:custGeom>
              <a:avLst/>
              <a:gdLst/>
              <a:ahLst/>
              <a:cxnLst/>
              <a:rect l="l" t="t" r="r" b="b"/>
              <a:pathLst>
                <a:path w="7479" h="7043" extrusionOk="0">
                  <a:moveTo>
                    <a:pt x="441" y="1"/>
                  </a:moveTo>
                  <a:cubicBezTo>
                    <a:pt x="195" y="1"/>
                    <a:pt x="0" y="231"/>
                    <a:pt x="51" y="473"/>
                  </a:cubicBezTo>
                  <a:lnTo>
                    <a:pt x="488" y="3106"/>
                  </a:lnTo>
                  <a:cubicBezTo>
                    <a:pt x="519" y="3301"/>
                    <a:pt x="683" y="3449"/>
                    <a:pt x="878" y="3449"/>
                  </a:cubicBezTo>
                  <a:lnTo>
                    <a:pt x="1397" y="3449"/>
                  </a:lnTo>
                  <a:lnTo>
                    <a:pt x="1884" y="6699"/>
                  </a:lnTo>
                  <a:cubicBezTo>
                    <a:pt x="1904" y="6894"/>
                    <a:pt x="2080" y="7042"/>
                    <a:pt x="2294" y="7042"/>
                  </a:cubicBezTo>
                  <a:lnTo>
                    <a:pt x="5185" y="7042"/>
                  </a:lnTo>
                  <a:cubicBezTo>
                    <a:pt x="5395" y="7042"/>
                    <a:pt x="5575" y="6894"/>
                    <a:pt x="5591" y="6699"/>
                  </a:cubicBezTo>
                  <a:lnTo>
                    <a:pt x="6078" y="3449"/>
                  </a:lnTo>
                  <a:lnTo>
                    <a:pt x="6585" y="3449"/>
                  </a:lnTo>
                  <a:cubicBezTo>
                    <a:pt x="6796" y="3449"/>
                    <a:pt x="6956" y="3301"/>
                    <a:pt x="6991" y="3106"/>
                  </a:cubicBezTo>
                  <a:lnTo>
                    <a:pt x="7428" y="473"/>
                  </a:lnTo>
                  <a:cubicBezTo>
                    <a:pt x="7479" y="231"/>
                    <a:pt x="7284" y="1"/>
                    <a:pt x="70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736575" y="4212675"/>
              <a:ext cx="173925" cy="154325"/>
            </a:xfrm>
            <a:custGeom>
              <a:avLst/>
              <a:gdLst/>
              <a:ahLst/>
              <a:cxnLst/>
              <a:rect l="l" t="t" r="r" b="b"/>
              <a:pathLst>
                <a:path w="6957" h="6173" extrusionOk="0">
                  <a:moveTo>
                    <a:pt x="3481" y="1"/>
                  </a:moveTo>
                  <a:cubicBezTo>
                    <a:pt x="3447" y="1"/>
                    <a:pt x="3413" y="5"/>
                    <a:pt x="3379" y="13"/>
                  </a:cubicBezTo>
                  <a:cubicBezTo>
                    <a:pt x="2357" y="270"/>
                    <a:pt x="648" y="1717"/>
                    <a:pt x="648" y="2857"/>
                  </a:cubicBezTo>
                  <a:cubicBezTo>
                    <a:pt x="648" y="3083"/>
                    <a:pt x="699" y="3313"/>
                    <a:pt x="781" y="3524"/>
                  </a:cubicBezTo>
                  <a:cubicBezTo>
                    <a:pt x="278" y="3879"/>
                    <a:pt x="1" y="4417"/>
                    <a:pt x="1" y="5049"/>
                  </a:cubicBezTo>
                  <a:cubicBezTo>
                    <a:pt x="1" y="5490"/>
                    <a:pt x="98" y="5864"/>
                    <a:pt x="278" y="6173"/>
                  </a:cubicBezTo>
                  <a:lnTo>
                    <a:pt x="6679" y="6173"/>
                  </a:lnTo>
                  <a:cubicBezTo>
                    <a:pt x="6859" y="5864"/>
                    <a:pt x="6956" y="5490"/>
                    <a:pt x="6956" y="5049"/>
                  </a:cubicBezTo>
                  <a:cubicBezTo>
                    <a:pt x="6956" y="4515"/>
                    <a:pt x="6679" y="3996"/>
                    <a:pt x="6160" y="3606"/>
                  </a:cubicBezTo>
                  <a:cubicBezTo>
                    <a:pt x="5591" y="3149"/>
                    <a:pt x="4811" y="2857"/>
                    <a:pt x="4062" y="2759"/>
                  </a:cubicBezTo>
                  <a:cubicBezTo>
                    <a:pt x="3835" y="2728"/>
                    <a:pt x="3656" y="2533"/>
                    <a:pt x="3672" y="2318"/>
                  </a:cubicBezTo>
                  <a:cubicBezTo>
                    <a:pt x="3690" y="2101"/>
                    <a:pt x="3871" y="1927"/>
                    <a:pt x="4085" y="1927"/>
                  </a:cubicBezTo>
                  <a:cubicBezTo>
                    <a:pt x="4094" y="1927"/>
                    <a:pt x="4103" y="1928"/>
                    <a:pt x="4112" y="1928"/>
                  </a:cubicBezTo>
                  <a:cubicBezTo>
                    <a:pt x="4924" y="1979"/>
                    <a:pt x="5755" y="2353"/>
                    <a:pt x="6289" y="2728"/>
                  </a:cubicBezTo>
                  <a:cubicBezTo>
                    <a:pt x="6274" y="2385"/>
                    <a:pt x="6110" y="2076"/>
                    <a:pt x="5837" y="1815"/>
                  </a:cubicBezTo>
                  <a:cubicBezTo>
                    <a:pt x="5201" y="1245"/>
                    <a:pt x="4128" y="1070"/>
                    <a:pt x="3867" y="290"/>
                  </a:cubicBezTo>
                  <a:cubicBezTo>
                    <a:pt x="3814" y="109"/>
                    <a:pt x="3657" y="1"/>
                    <a:pt x="3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a:spLocks noGrp="1"/>
          </p:cNvSpPr>
          <p:nvPr>
            <p:ph type="pic" idx="2"/>
          </p:nvPr>
        </p:nvSpPr>
        <p:spPr>
          <a:xfrm>
            <a:off x="0" y="0"/>
            <a:ext cx="2873400" cy="5143500"/>
          </a:xfrm>
          <a:prstGeom prst="rect">
            <a:avLst/>
          </a:prstGeom>
          <a:noFill/>
          <a:ln>
            <a:noFill/>
          </a:ln>
        </p:spPr>
      </p:sp>
      <p:sp>
        <p:nvSpPr>
          <p:cNvPr id="28" name="Google Shape;28;p3"/>
          <p:cNvSpPr>
            <a:spLocks noGrp="1"/>
          </p:cNvSpPr>
          <p:nvPr>
            <p:ph type="pic" idx="3"/>
          </p:nvPr>
        </p:nvSpPr>
        <p:spPr>
          <a:xfrm>
            <a:off x="6537575" y="5"/>
            <a:ext cx="2606400" cy="5143500"/>
          </a:xfrm>
          <a:prstGeom prst="rect">
            <a:avLst/>
          </a:prstGeom>
          <a:noFill/>
          <a:ln>
            <a:noFill/>
          </a:ln>
        </p:spPr>
      </p:sp>
      <p:sp>
        <p:nvSpPr>
          <p:cNvPr id="29" name="Google Shape;29;p3"/>
          <p:cNvSpPr txBox="1">
            <a:spLocks noGrp="1"/>
          </p:cNvSpPr>
          <p:nvPr>
            <p:ph type="title"/>
          </p:nvPr>
        </p:nvSpPr>
        <p:spPr>
          <a:xfrm>
            <a:off x="3467225" y="2335986"/>
            <a:ext cx="2209500" cy="561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3"/>
          <p:cNvSpPr txBox="1">
            <a:spLocks noGrp="1"/>
          </p:cNvSpPr>
          <p:nvPr>
            <p:ph type="body" idx="1"/>
          </p:nvPr>
        </p:nvSpPr>
        <p:spPr>
          <a:xfrm>
            <a:off x="3467275" y="2813399"/>
            <a:ext cx="2209500" cy="6810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600">
                <a:solidFill>
                  <a:schemeClr val="dk1"/>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1" name="Google Shape;31;p3"/>
          <p:cNvSpPr txBox="1">
            <a:spLocks noGrp="1"/>
          </p:cNvSpPr>
          <p:nvPr>
            <p:ph type="title" idx="4" hasCustomPrompt="1"/>
          </p:nvPr>
        </p:nvSpPr>
        <p:spPr>
          <a:xfrm>
            <a:off x="4041275" y="1361775"/>
            <a:ext cx="1061400" cy="6471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solidFill>
                  <a:schemeClr val="dk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2" name="Google Shape;32;p3"/>
          <p:cNvSpPr/>
          <p:nvPr/>
        </p:nvSpPr>
        <p:spPr>
          <a:xfrm>
            <a:off x="3543850" y="4633686"/>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8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184"/>
        <p:cNvGrpSpPr/>
        <p:nvPr/>
      </p:nvGrpSpPr>
      <p:grpSpPr>
        <a:xfrm>
          <a:off x="0" y="0"/>
          <a:ext cx="0" cy="0"/>
          <a:chOff x="0" y="0"/>
          <a:chExt cx="0" cy="0"/>
        </a:xfrm>
      </p:grpSpPr>
      <p:sp>
        <p:nvSpPr>
          <p:cNvPr id="185" name="Google Shape;185;p13"/>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a:endParaRPr/>
          </a:p>
        </p:txBody>
      </p:sp>
      <p:sp>
        <p:nvSpPr>
          <p:cNvPr id="186" name="Google Shape;186;p13"/>
          <p:cNvSpPr txBox="1">
            <a:spLocks noGrp="1"/>
          </p:cNvSpPr>
          <p:nvPr>
            <p:ph type="subTitle" idx="1"/>
          </p:nvPr>
        </p:nvSpPr>
        <p:spPr>
          <a:xfrm>
            <a:off x="1017888" y="2278465"/>
            <a:ext cx="21441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7" name="Google Shape;187;p13"/>
          <p:cNvSpPr txBox="1">
            <a:spLocks noGrp="1"/>
          </p:cNvSpPr>
          <p:nvPr>
            <p:ph type="title" idx="2" hasCustomPrompt="1"/>
          </p:nvPr>
        </p:nvSpPr>
        <p:spPr>
          <a:xfrm>
            <a:off x="1717957" y="1399475"/>
            <a:ext cx="744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88" name="Google Shape;188;p13"/>
          <p:cNvSpPr txBox="1">
            <a:spLocks noGrp="1"/>
          </p:cNvSpPr>
          <p:nvPr>
            <p:ph type="subTitle" idx="3"/>
          </p:nvPr>
        </p:nvSpPr>
        <p:spPr>
          <a:xfrm>
            <a:off x="3496455" y="2278474"/>
            <a:ext cx="21441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9" name="Google Shape;189;p13"/>
          <p:cNvSpPr txBox="1">
            <a:spLocks noGrp="1"/>
          </p:cNvSpPr>
          <p:nvPr>
            <p:ph type="title" idx="4" hasCustomPrompt="1"/>
          </p:nvPr>
        </p:nvSpPr>
        <p:spPr>
          <a:xfrm>
            <a:off x="4196586" y="1399425"/>
            <a:ext cx="744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90" name="Google Shape;190;p13"/>
          <p:cNvSpPr txBox="1">
            <a:spLocks noGrp="1"/>
          </p:cNvSpPr>
          <p:nvPr>
            <p:ph type="subTitle" idx="5"/>
          </p:nvPr>
        </p:nvSpPr>
        <p:spPr>
          <a:xfrm>
            <a:off x="1017888" y="3863574"/>
            <a:ext cx="21441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1" name="Google Shape;191;p13"/>
          <p:cNvSpPr txBox="1">
            <a:spLocks noGrp="1"/>
          </p:cNvSpPr>
          <p:nvPr>
            <p:ph type="title" idx="6" hasCustomPrompt="1"/>
          </p:nvPr>
        </p:nvSpPr>
        <p:spPr>
          <a:xfrm>
            <a:off x="1717949" y="2984552"/>
            <a:ext cx="744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92" name="Google Shape;192;p13"/>
          <p:cNvSpPr txBox="1">
            <a:spLocks noGrp="1"/>
          </p:cNvSpPr>
          <p:nvPr>
            <p:ph type="subTitle" idx="7"/>
          </p:nvPr>
        </p:nvSpPr>
        <p:spPr>
          <a:xfrm>
            <a:off x="3496444" y="3863576"/>
            <a:ext cx="21441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3" name="Google Shape;193;p13"/>
          <p:cNvSpPr txBox="1">
            <a:spLocks noGrp="1"/>
          </p:cNvSpPr>
          <p:nvPr>
            <p:ph type="title" idx="8" hasCustomPrompt="1"/>
          </p:nvPr>
        </p:nvSpPr>
        <p:spPr>
          <a:xfrm>
            <a:off x="4196586" y="2984573"/>
            <a:ext cx="744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94" name="Google Shape;194;p13"/>
          <p:cNvSpPr txBox="1">
            <a:spLocks noGrp="1"/>
          </p:cNvSpPr>
          <p:nvPr>
            <p:ph type="subTitle" idx="9"/>
          </p:nvPr>
        </p:nvSpPr>
        <p:spPr>
          <a:xfrm>
            <a:off x="1017900" y="1991375"/>
            <a:ext cx="21441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5" name="Google Shape;195;p13"/>
          <p:cNvSpPr txBox="1">
            <a:spLocks noGrp="1"/>
          </p:cNvSpPr>
          <p:nvPr>
            <p:ph type="subTitle" idx="13"/>
          </p:nvPr>
        </p:nvSpPr>
        <p:spPr>
          <a:xfrm>
            <a:off x="3496502" y="1991375"/>
            <a:ext cx="21441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6" name="Google Shape;196;p13"/>
          <p:cNvSpPr txBox="1">
            <a:spLocks noGrp="1"/>
          </p:cNvSpPr>
          <p:nvPr>
            <p:ph type="subTitle" idx="14"/>
          </p:nvPr>
        </p:nvSpPr>
        <p:spPr>
          <a:xfrm>
            <a:off x="1018025" y="3576475"/>
            <a:ext cx="21441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7" name="Google Shape;197;p13"/>
          <p:cNvSpPr txBox="1">
            <a:spLocks noGrp="1"/>
          </p:cNvSpPr>
          <p:nvPr>
            <p:ph type="subTitle" idx="15"/>
          </p:nvPr>
        </p:nvSpPr>
        <p:spPr>
          <a:xfrm>
            <a:off x="3496627" y="3576475"/>
            <a:ext cx="21441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8" name="Google Shape;198;p13"/>
          <p:cNvSpPr txBox="1">
            <a:spLocks noGrp="1"/>
          </p:cNvSpPr>
          <p:nvPr>
            <p:ph type="subTitle" idx="16"/>
          </p:nvPr>
        </p:nvSpPr>
        <p:spPr>
          <a:xfrm>
            <a:off x="5975023" y="2278474"/>
            <a:ext cx="21441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9" name="Google Shape;199;p13"/>
          <p:cNvSpPr txBox="1">
            <a:spLocks noGrp="1"/>
          </p:cNvSpPr>
          <p:nvPr>
            <p:ph type="title" idx="17" hasCustomPrompt="1"/>
          </p:nvPr>
        </p:nvSpPr>
        <p:spPr>
          <a:xfrm>
            <a:off x="6675048" y="1399425"/>
            <a:ext cx="744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200" name="Google Shape;200;p13"/>
          <p:cNvSpPr txBox="1">
            <a:spLocks noGrp="1"/>
          </p:cNvSpPr>
          <p:nvPr>
            <p:ph type="subTitle" idx="18"/>
          </p:nvPr>
        </p:nvSpPr>
        <p:spPr>
          <a:xfrm>
            <a:off x="5975000" y="3863576"/>
            <a:ext cx="21441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1" name="Google Shape;201;p13"/>
          <p:cNvSpPr txBox="1">
            <a:spLocks noGrp="1"/>
          </p:cNvSpPr>
          <p:nvPr>
            <p:ph type="title" idx="19" hasCustomPrompt="1"/>
          </p:nvPr>
        </p:nvSpPr>
        <p:spPr>
          <a:xfrm>
            <a:off x="6675048" y="2984573"/>
            <a:ext cx="744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202" name="Google Shape;202;p13"/>
          <p:cNvSpPr txBox="1">
            <a:spLocks noGrp="1"/>
          </p:cNvSpPr>
          <p:nvPr>
            <p:ph type="subTitle" idx="20"/>
          </p:nvPr>
        </p:nvSpPr>
        <p:spPr>
          <a:xfrm>
            <a:off x="5974977" y="1991375"/>
            <a:ext cx="21441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3" name="Google Shape;203;p13"/>
          <p:cNvSpPr txBox="1">
            <a:spLocks noGrp="1"/>
          </p:cNvSpPr>
          <p:nvPr>
            <p:ph type="subTitle" idx="21"/>
          </p:nvPr>
        </p:nvSpPr>
        <p:spPr>
          <a:xfrm>
            <a:off x="5975102" y="3576475"/>
            <a:ext cx="21441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04" name="Google Shape;204;p13"/>
          <p:cNvGrpSpPr/>
          <p:nvPr/>
        </p:nvGrpSpPr>
        <p:grpSpPr>
          <a:xfrm rot="1458414">
            <a:off x="8437402" y="4499418"/>
            <a:ext cx="351104" cy="207263"/>
            <a:chOff x="2642925" y="4284475"/>
            <a:chExt cx="351125" cy="207275"/>
          </a:xfrm>
        </p:grpSpPr>
        <p:sp>
          <p:nvSpPr>
            <p:cNvPr id="205" name="Google Shape;205;p13"/>
            <p:cNvSpPr/>
            <p:nvPr/>
          </p:nvSpPr>
          <p:spPr>
            <a:xfrm>
              <a:off x="2888425" y="4349900"/>
              <a:ext cx="23525" cy="23150"/>
            </a:xfrm>
            <a:custGeom>
              <a:avLst/>
              <a:gdLst/>
              <a:ahLst/>
              <a:cxnLst/>
              <a:rect l="l" t="t" r="r" b="b"/>
              <a:pathLst>
                <a:path w="941" h="926" extrusionOk="0">
                  <a:moveTo>
                    <a:pt x="472" y="1"/>
                  </a:moveTo>
                  <a:cubicBezTo>
                    <a:pt x="211" y="1"/>
                    <a:pt x="0" y="212"/>
                    <a:pt x="0" y="457"/>
                  </a:cubicBezTo>
                  <a:cubicBezTo>
                    <a:pt x="0" y="715"/>
                    <a:pt x="211" y="925"/>
                    <a:pt x="472" y="925"/>
                  </a:cubicBezTo>
                  <a:cubicBezTo>
                    <a:pt x="730" y="925"/>
                    <a:pt x="940" y="715"/>
                    <a:pt x="940" y="457"/>
                  </a:cubicBezTo>
                  <a:cubicBezTo>
                    <a:pt x="940" y="212"/>
                    <a:pt x="730" y="1"/>
                    <a:pt x="4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2829025" y="4284475"/>
              <a:ext cx="142700" cy="142700"/>
            </a:xfrm>
            <a:custGeom>
              <a:avLst/>
              <a:gdLst/>
              <a:ahLst/>
              <a:cxnLst/>
              <a:rect l="l" t="t" r="r" b="b"/>
              <a:pathLst>
                <a:path w="5708" h="5708" extrusionOk="0">
                  <a:moveTo>
                    <a:pt x="2848" y="1787"/>
                  </a:moveTo>
                  <a:cubicBezTo>
                    <a:pt x="3562" y="1787"/>
                    <a:pt x="4132" y="2372"/>
                    <a:pt x="4132" y="3074"/>
                  </a:cubicBezTo>
                  <a:cubicBezTo>
                    <a:pt x="4132" y="3788"/>
                    <a:pt x="3562" y="4373"/>
                    <a:pt x="2848" y="4373"/>
                  </a:cubicBezTo>
                  <a:cubicBezTo>
                    <a:pt x="2130" y="4373"/>
                    <a:pt x="1561" y="3788"/>
                    <a:pt x="1561" y="3074"/>
                  </a:cubicBezTo>
                  <a:cubicBezTo>
                    <a:pt x="1561" y="2372"/>
                    <a:pt x="2130" y="1787"/>
                    <a:pt x="2848" y="1787"/>
                  </a:cubicBezTo>
                  <a:close/>
                  <a:moveTo>
                    <a:pt x="2848" y="0"/>
                  </a:moveTo>
                  <a:cubicBezTo>
                    <a:pt x="1596" y="0"/>
                    <a:pt x="0" y="2505"/>
                    <a:pt x="0" y="4178"/>
                  </a:cubicBezTo>
                  <a:cubicBezTo>
                    <a:pt x="0" y="5364"/>
                    <a:pt x="976" y="5708"/>
                    <a:pt x="2848" y="5708"/>
                  </a:cubicBezTo>
                  <a:cubicBezTo>
                    <a:pt x="4717" y="5708"/>
                    <a:pt x="5708" y="5364"/>
                    <a:pt x="5708" y="4178"/>
                  </a:cubicBezTo>
                  <a:cubicBezTo>
                    <a:pt x="5708" y="2602"/>
                    <a:pt x="4178" y="0"/>
                    <a:pt x="2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a:off x="2642925" y="4447825"/>
              <a:ext cx="351125" cy="43925"/>
            </a:xfrm>
            <a:custGeom>
              <a:avLst/>
              <a:gdLst/>
              <a:ahLst/>
              <a:cxnLst/>
              <a:rect l="l" t="t" r="r" b="b"/>
              <a:pathLst>
                <a:path w="14045" h="1757" extrusionOk="0">
                  <a:moveTo>
                    <a:pt x="422" y="1"/>
                  </a:moveTo>
                  <a:cubicBezTo>
                    <a:pt x="196" y="1"/>
                    <a:pt x="1" y="180"/>
                    <a:pt x="1" y="406"/>
                  </a:cubicBezTo>
                  <a:lnTo>
                    <a:pt x="1" y="1350"/>
                  </a:lnTo>
                  <a:cubicBezTo>
                    <a:pt x="1" y="1577"/>
                    <a:pt x="196" y="1756"/>
                    <a:pt x="422" y="1756"/>
                  </a:cubicBezTo>
                  <a:lnTo>
                    <a:pt x="13639" y="1756"/>
                  </a:lnTo>
                  <a:cubicBezTo>
                    <a:pt x="13866" y="1756"/>
                    <a:pt x="14045" y="1577"/>
                    <a:pt x="14045" y="1350"/>
                  </a:cubicBezTo>
                  <a:lnTo>
                    <a:pt x="14045" y="406"/>
                  </a:lnTo>
                  <a:cubicBezTo>
                    <a:pt x="14045" y="180"/>
                    <a:pt x="13866" y="1"/>
                    <a:pt x="13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p:nvPr/>
          </p:nvSpPr>
          <p:spPr>
            <a:xfrm>
              <a:off x="2983900" y="4447825"/>
              <a:ext cx="25" cy="25"/>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3"/>
            <p:cNvSpPr/>
            <p:nvPr/>
          </p:nvSpPr>
          <p:spPr>
            <a:xfrm>
              <a:off x="2719775" y="4382775"/>
              <a:ext cx="34550" cy="44575"/>
            </a:xfrm>
            <a:custGeom>
              <a:avLst/>
              <a:gdLst/>
              <a:ahLst/>
              <a:cxnLst/>
              <a:rect l="l" t="t" r="r" b="b"/>
              <a:pathLst>
                <a:path w="1382" h="1783" extrusionOk="0">
                  <a:moveTo>
                    <a:pt x="1" y="1"/>
                  </a:moveTo>
                  <a:lnTo>
                    <a:pt x="1" y="1756"/>
                  </a:lnTo>
                  <a:cubicBezTo>
                    <a:pt x="212" y="1774"/>
                    <a:pt x="451" y="1782"/>
                    <a:pt x="690" y="1782"/>
                  </a:cubicBezTo>
                  <a:cubicBezTo>
                    <a:pt x="929" y="1782"/>
                    <a:pt x="1169" y="1774"/>
                    <a:pt x="1382" y="1756"/>
                  </a:cubicBezTo>
                  <a:lnTo>
                    <a:pt x="1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2665650" y="4284475"/>
              <a:ext cx="142725" cy="139775"/>
            </a:xfrm>
            <a:custGeom>
              <a:avLst/>
              <a:gdLst/>
              <a:ahLst/>
              <a:cxnLst/>
              <a:rect l="l" t="t" r="r" b="b"/>
              <a:pathLst>
                <a:path w="5709" h="5591" extrusionOk="0">
                  <a:moveTo>
                    <a:pt x="2849" y="0"/>
                  </a:moveTo>
                  <a:cubicBezTo>
                    <a:pt x="1612" y="0"/>
                    <a:pt x="1" y="2505"/>
                    <a:pt x="1" y="4178"/>
                  </a:cubicBezTo>
                  <a:cubicBezTo>
                    <a:pt x="1" y="4990"/>
                    <a:pt x="457" y="5396"/>
                    <a:pt x="1351" y="5591"/>
                  </a:cubicBezTo>
                  <a:lnTo>
                    <a:pt x="1351" y="3511"/>
                  </a:lnTo>
                  <a:cubicBezTo>
                    <a:pt x="1351" y="3301"/>
                    <a:pt x="1530" y="3106"/>
                    <a:pt x="1756" y="3106"/>
                  </a:cubicBezTo>
                  <a:lnTo>
                    <a:pt x="3953" y="3106"/>
                  </a:lnTo>
                  <a:cubicBezTo>
                    <a:pt x="4179" y="3106"/>
                    <a:pt x="4358" y="3301"/>
                    <a:pt x="4358" y="3511"/>
                  </a:cubicBezTo>
                  <a:lnTo>
                    <a:pt x="4358" y="5591"/>
                  </a:lnTo>
                  <a:cubicBezTo>
                    <a:pt x="5252" y="5396"/>
                    <a:pt x="5708" y="4990"/>
                    <a:pt x="5708" y="4178"/>
                  </a:cubicBezTo>
                  <a:cubicBezTo>
                    <a:pt x="5708" y="2602"/>
                    <a:pt x="4179" y="0"/>
                    <a:pt x="28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13"/>
          <p:cNvGrpSpPr/>
          <p:nvPr/>
        </p:nvGrpSpPr>
        <p:grpSpPr>
          <a:xfrm rot="2052487">
            <a:off x="598568" y="216523"/>
            <a:ext cx="351125" cy="351125"/>
            <a:chOff x="2140275" y="1682900"/>
            <a:chExt cx="351125" cy="351125"/>
          </a:xfrm>
        </p:grpSpPr>
        <p:sp>
          <p:nvSpPr>
            <p:cNvPr id="212" name="Google Shape;212;p13"/>
            <p:cNvSpPr/>
            <p:nvPr/>
          </p:nvSpPr>
          <p:spPr>
            <a:xfrm>
              <a:off x="2140275" y="1682900"/>
              <a:ext cx="351125" cy="351125"/>
            </a:xfrm>
            <a:custGeom>
              <a:avLst/>
              <a:gdLst/>
              <a:ahLst/>
              <a:cxnLst/>
              <a:rect l="l" t="t" r="r" b="b"/>
              <a:pathLst>
                <a:path w="14045" h="14045" extrusionOk="0">
                  <a:moveTo>
                    <a:pt x="6355" y="3804"/>
                  </a:moveTo>
                  <a:lnTo>
                    <a:pt x="6355" y="6355"/>
                  </a:lnTo>
                  <a:lnTo>
                    <a:pt x="3804" y="6355"/>
                  </a:lnTo>
                  <a:lnTo>
                    <a:pt x="3804" y="3804"/>
                  </a:lnTo>
                  <a:close/>
                  <a:moveTo>
                    <a:pt x="10256" y="3804"/>
                  </a:moveTo>
                  <a:lnTo>
                    <a:pt x="10256" y="6355"/>
                  </a:lnTo>
                  <a:lnTo>
                    <a:pt x="7705" y="6355"/>
                  </a:lnTo>
                  <a:lnTo>
                    <a:pt x="7705" y="3804"/>
                  </a:lnTo>
                  <a:close/>
                  <a:moveTo>
                    <a:pt x="6355" y="7689"/>
                  </a:moveTo>
                  <a:lnTo>
                    <a:pt x="6355" y="10241"/>
                  </a:lnTo>
                  <a:lnTo>
                    <a:pt x="3804" y="10241"/>
                  </a:lnTo>
                  <a:lnTo>
                    <a:pt x="3804" y="7689"/>
                  </a:lnTo>
                  <a:close/>
                  <a:moveTo>
                    <a:pt x="10256" y="7689"/>
                  </a:moveTo>
                  <a:lnTo>
                    <a:pt x="10256" y="10241"/>
                  </a:lnTo>
                  <a:lnTo>
                    <a:pt x="7705" y="10241"/>
                  </a:lnTo>
                  <a:lnTo>
                    <a:pt x="7705" y="7689"/>
                  </a:lnTo>
                  <a:close/>
                  <a:moveTo>
                    <a:pt x="7022" y="0"/>
                  </a:moveTo>
                  <a:cubicBezTo>
                    <a:pt x="6664" y="0"/>
                    <a:pt x="6355" y="293"/>
                    <a:pt x="6355" y="667"/>
                  </a:cubicBezTo>
                  <a:lnTo>
                    <a:pt x="6355" y="2454"/>
                  </a:lnTo>
                  <a:lnTo>
                    <a:pt x="3804" y="2454"/>
                  </a:lnTo>
                  <a:lnTo>
                    <a:pt x="3804" y="1186"/>
                  </a:lnTo>
                  <a:cubicBezTo>
                    <a:pt x="3804" y="812"/>
                    <a:pt x="3511" y="519"/>
                    <a:pt x="3137" y="519"/>
                  </a:cubicBezTo>
                  <a:cubicBezTo>
                    <a:pt x="2762" y="519"/>
                    <a:pt x="2470" y="812"/>
                    <a:pt x="2470" y="1186"/>
                  </a:cubicBezTo>
                  <a:lnTo>
                    <a:pt x="2470" y="2454"/>
                  </a:lnTo>
                  <a:lnTo>
                    <a:pt x="1186" y="2454"/>
                  </a:lnTo>
                  <a:cubicBezTo>
                    <a:pt x="827" y="2454"/>
                    <a:pt x="519" y="2762"/>
                    <a:pt x="519" y="3121"/>
                  </a:cubicBezTo>
                  <a:cubicBezTo>
                    <a:pt x="519" y="3496"/>
                    <a:pt x="827" y="3804"/>
                    <a:pt x="1186" y="3804"/>
                  </a:cubicBezTo>
                  <a:lnTo>
                    <a:pt x="2470" y="3804"/>
                  </a:lnTo>
                  <a:lnTo>
                    <a:pt x="2470" y="6355"/>
                  </a:lnTo>
                  <a:lnTo>
                    <a:pt x="683" y="6355"/>
                  </a:lnTo>
                  <a:cubicBezTo>
                    <a:pt x="309" y="6355"/>
                    <a:pt x="0" y="6648"/>
                    <a:pt x="0" y="7022"/>
                  </a:cubicBezTo>
                  <a:cubicBezTo>
                    <a:pt x="0" y="7381"/>
                    <a:pt x="309" y="7689"/>
                    <a:pt x="683" y="7689"/>
                  </a:cubicBezTo>
                  <a:lnTo>
                    <a:pt x="2470" y="7689"/>
                  </a:lnTo>
                  <a:lnTo>
                    <a:pt x="2470" y="10241"/>
                  </a:lnTo>
                  <a:lnTo>
                    <a:pt x="1186" y="10241"/>
                  </a:lnTo>
                  <a:cubicBezTo>
                    <a:pt x="827" y="10241"/>
                    <a:pt x="519" y="10533"/>
                    <a:pt x="519" y="10908"/>
                  </a:cubicBezTo>
                  <a:cubicBezTo>
                    <a:pt x="519" y="11282"/>
                    <a:pt x="827" y="11575"/>
                    <a:pt x="1186" y="11575"/>
                  </a:cubicBezTo>
                  <a:lnTo>
                    <a:pt x="2470" y="11575"/>
                  </a:lnTo>
                  <a:lnTo>
                    <a:pt x="2470" y="12858"/>
                  </a:lnTo>
                  <a:cubicBezTo>
                    <a:pt x="2470" y="13217"/>
                    <a:pt x="2762" y="13525"/>
                    <a:pt x="3137" y="13525"/>
                  </a:cubicBezTo>
                  <a:cubicBezTo>
                    <a:pt x="3511" y="13525"/>
                    <a:pt x="3804" y="13217"/>
                    <a:pt x="3804" y="12858"/>
                  </a:cubicBezTo>
                  <a:lnTo>
                    <a:pt x="3804" y="11575"/>
                  </a:lnTo>
                  <a:lnTo>
                    <a:pt x="6355" y="11575"/>
                  </a:lnTo>
                  <a:lnTo>
                    <a:pt x="6355" y="13377"/>
                  </a:lnTo>
                  <a:cubicBezTo>
                    <a:pt x="6355" y="13736"/>
                    <a:pt x="6664" y="14044"/>
                    <a:pt x="7022" y="14044"/>
                  </a:cubicBezTo>
                  <a:cubicBezTo>
                    <a:pt x="7397" y="14044"/>
                    <a:pt x="7705" y="13736"/>
                    <a:pt x="7705" y="13377"/>
                  </a:cubicBezTo>
                  <a:lnTo>
                    <a:pt x="7705" y="11575"/>
                  </a:lnTo>
                  <a:lnTo>
                    <a:pt x="10256" y="11575"/>
                  </a:lnTo>
                  <a:lnTo>
                    <a:pt x="10256" y="12858"/>
                  </a:lnTo>
                  <a:cubicBezTo>
                    <a:pt x="10256" y="13217"/>
                    <a:pt x="10549" y="13525"/>
                    <a:pt x="10924" y="13525"/>
                  </a:cubicBezTo>
                  <a:cubicBezTo>
                    <a:pt x="11282" y="13525"/>
                    <a:pt x="11591" y="13217"/>
                    <a:pt x="11591" y="12858"/>
                  </a:cubicBezTo>
                  <a:lnTo>
                    <a:pt x="11591" y="11575"/>
                  </a:lnTo>
                  <a:lnTo>
                    <a:pt x="12859" y="11575"/>
                  </a:lnTo>
                  <a:cubicBezTo>
                    <a:pt x="13233" y="11575"/>
                    <a:pt x="13541" y="11282"/>
                    <a:pt x="13541" y="10908"/>
                  </a:cubicBezTo>
                  <a:cubicBezTo>
                    <a:pt x="13541" y="10533"/>
                    <a:pt x="13233" y="10241"/>
                    <a:pt x="12859" y="10241"/>
                  </a:cubicBezTo>
                  <a:lnTo>
                    <a:pt x="11591" y="10241"/>
                  </a:lnTo>
                  <a:lnTo>
                    <a:pt x="11591" y="7689"/>
                  </a:lnTo>
                  <a:lnTo>
                    <a:pt x="13377" y="7689"/>
                  </a:lnTo>
                  <a:cubicBezTo>
                    <a:pt x="13752" y="7689"/>
                    <a:pt x="14044" y="7381"/>
                    <a:pt x="14044" y="7022"/>
                  </a:cubicBezTo>
                  <a:cubicBezTo>
                    <a:pt x="14044" y="6648"/>
                    <a:pt x="13752" y="6355"/>
                    <a:pt x="13377" y="6355"/>
                  </a:cubicBezTo>
                  <a:lnTo>
                    <a:pt x="11591" y="6355"/>
                  </a:lnTo>
                  <a:lnTo>
                    <a:pt x="11591" y="3804"/>
                  </a:lnTo>
                  <a:lnTo>
                    <a:pt x="12859" y="3804"/>
                  </a:lnTo>
                  <a:cubicBezTo>
                    <a:pt x="13233" y="3804"/>
                    <a:pt x="13541" y="3496"/>
                    <a:pt x="13541" y="3121"/>
                  </a:cubicBezTo>
                  <a:cubicBezTo>
                    <a:pt x="13541" y="2762"/>
                    <a:pt x="13233" y="2454"/>
                    <a:pt x="12859" y="2454"/>
                  </a:cubicBezTo>
                  <a:lnTo>
                    <a:pt x="11591" y="2454"/>
                  </a:lnTo>
                  <a:lnTo>
                    <a:pt x="11591" y="1186"/>
                  </a:lnTo>
                  <a:cubicBezTo>
                    <a:pt x="11591" y="812"/>
                    <a:pt x="11282" y="519"/>
                    <a:pt x="10924" y="519"/>
                  </a:cubicBezTo>
                  <a:cubicBezTo>
                    <a:pt x="10549" y="519"/>
                    <a:pt x="10256" y="812"/>
                    <a:pt x="10256" y="1186"/>
                  </a:cubicBezTo>
                  <a:lnTo>
                    <a:pt x="10256" y="2454"/>
                  </a:lnTo>
                  <a:lnTo>
                    <a:pt x="7705" y="2454"/>
                  </a:lnTo>
                  <a:lnTo>
                    <a:pt x="7705" y="667"/>
                  </a:lnTo>
                  <a:cubicBezTo>
                    <a:pt x="7705" y="293"/>
                    <a:pt x="7397" y="0"/>
                    <a:pt x="70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a:off x="2353175" y="1698800"/>
              <a:ext cx="23250" cy="25175"/>
            </a:xfrm>
            <a:custGeom>
              <a:avLst/>
              <a:gdLst/>
              <a:ahLst/>
              <a:cxnLst/>
              <a:rect l="l" t="t" r="r" b="b"/>
              <a:pathLst>
                <a:path w="930" h="1007" extrusionOk="0">
                  <a:moveTo>
                    <a:pt x="1" y="0"/>
                  </a:moveTo>
                  <a:lnTo>
                    <a:pt x="1" y="31"/>
                  </a:lnTo>
                  <a:lnTo>
                    <a:pt x="1" y="1007"/>
                  </a:lnTo>
                  <a:lnTo>
                    <a:pt x="913" y="1007"/>
                  </a:lnTo>
                  <a:lnTo>
                    <a:pt x="913" y="550"/>
                  </a:lnTo>
                  <a:cubicBezTo>
                    <a:pt x="913" y="453"/>
                    <a:pt x="929" y="371"/>
                    <a:pt x="929" y="293"/>
                  </a:cubicBezTo>
                  <a:cubicBezTo>
                    <a:pt x="636" y="160"/>
                    <a:pt x="328" y="6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2353175" y="1895800"/>
              <a:ext cx="22850" cy="22450"/>
            </a:xfrm>
            <a:custGeom>
              <a:avLst/>
              <a:gdLst/>
              <a:ahLst/>
              <a:cxnLst/>
              <a:rect l="l" t="t" r="r" b="b"/>
              <a:pathLst>
                <a:path w="914" h="898" extrusionOk="0">
                  <a:moveTo>
                    <a:pt x="1" y="0"/>
                  </a:moveTo>
                  <a:lnTo>
                    <a:pt x="1" y="898"/>
                  </a:lnTo>
                  <a:lnTo>
                    <a:pt x="913" y="898"/>
                  </a:lnTo>
                  <a:lnTo>
                    <a:pt x="9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2156550" y="1797875"/>
              <a:ext cx="24800" cy="23250"/>
            </a:xfrm>
            <a:custGeom>
              <a:avLst/>
              <a:gdLst/>
              <a:ahLst/>
              <a:cxnLst/>
              <a:rect l="l" t="t" r="r" b="b"/>
              <a:pathLst>
                <a:path w="992" h="930" extrusionOk="0">
                  <a:moveTo>
                    <a:pt x="274" y="1"/>
                  </a:moveTo>
                  <a:cubicBezTo>
                    <a:pt x="161" y="293"/>
                    <a:pt x="63" y="601"/>
                    <a:pt x="1" y="929"/>
                  </a:cubicBezTo>
                  <a:lnTo>
                    <a:pt x="992" y="929"/>
                  </a:lnTo>
                  <a:lnTo>
                    <a:pt x="992" y="16"/>
                  </a:lnTo>
                  <a:lnTo>
                    <a:pt x="535" y="16"/>
                  </a:lnTo>
                  <a:cubicBezTo>
                    <a:pt x="453" y="16"/>
                    <a:pt x="371" y="16"/>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a:off x="2353175" y="1798275"/>
              <a:ext cx="22850" cy="22850"/>
            </a:xfrm>
            <a:custGeom>
              <a:avLst/>
              <a:gdLst/>
              <a:ahLst/>
              <a:cxnLst/>
              <a:rect l="l" t="t" r="r" b="b"/>
              <a:pathLst>
                <a:path w="914" h="914" extrusionOk="0">
                  <a:moveTo>
                    <a:pt x="1" y="0"/>
                  </a:moveTo>
                  <a:lnTo>
                    <a:pt x="1" y="913"/>
                  </a:lnTo>
                  <a:lnTo>
                    <a:pt x="913" y="913"/>
                  </a:lnTo>
                  <a:lnTo>
                    <a:pt x="9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a:off x="2256050" y="1798275"/>
              <a:ext cx="22825" cy="22850"/>
            </a:xfrm>
            <a:custGeom>
              <a:avLst/>
              <a:gdLst/>
              <a:ahLst/>
              <a:cxnLst/>
              <a:rect l="l" t="t" r="r" b="b"/>
              <a:pathLst>
                <a:path w="913" h="914" extrusionOk="0">
                  <a:moveTo>
                    <a:pt x="0" y="0"/>
                  </a:moveTo>
                  <a:lnTo>
                    <a:pt x="0" y="913"/>
                  </a:lnTo>
                  <a:lnTo>
                    <a:pt x="913" y="913"/>
                  </a:lnTo>
                  <a:lnTo>
                    <a:pt x="9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3"/>
            <p:cNvSpPr/>
            <p:nvPr/>
          </p:nvSpPr>
          <p:spPr>
            <a:xfrm>
              <a:off x="2450700" y="1895400"/>
              <a:ext cx="24800" cy="23625"/>
            </a:xfrm>
            <a:custGeom>
              <a:avLst/>
              <a:gdLst/>
              <a:ahLst/>
              <a:cxnLst/>
              <a:rect l="l" t="t" r="r" b="b"/>
              <a:pathLst>
                <a:path w="992" h="945" extrusionOk="0">
                  <a:moveTo>
                    <a:pt x="992" y="1"/>
                  </a:moveTo>
                  <a:lnTo>
                    <a:pt x="992" y="1"/>
                  </a:lnTo>
                  <a:cubicBezTo>
                    <a:pt x="992" y="1"/>
                    <a:pt x="976" y="16"/>
                    <a:pt x="960" y="16"/>
                  </a:cubicBezTo>
                  <a:lnTo>
                    <a:pt x="1" y="16"/>
                  </a:lnTo>
                  <a:lnTo>
                    <a:pt x="1" y="914"/>
                  </a:lnTo>
                  <a:lnTo>
                    <a:pt x="442" y="914"/>
                  </a:lnTo>
                  <a:cubicBezTo>
                    <a:pt x="539" y="914"/>
                    <a:pt x="621" y="929"/>
                    <a:pt x="699" y="945"/>
                  </a:cubicBezTo>
                  <a:cubicBezTo>
                    <a:pt x="832" y="637"/>
                    <a:pt x="929" y="328"/>
                    <a:pt x="9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3"/>
            <p:cNvSpPr/>
            <p:nvPr/>
          </p:nvSpPr>
          <p:spPr>
            <a:xfrm>
              <a:off x="2353175" y="1992925"/>
              <a:ext cx="23250" cy="25300"/>
            </a:xfrm>
            <a:custGeom>
              <a:avLst/>
              <a:gdLst/>
              <a:ahLst/>
              <a:cxnLst/>
              <a:rect l="l" t="t" r="r" b="b"/>
              <a:pathLst>
                <a:path w="930" h="1012" extrusionOk="0">
                  <a:moveTo>
                    <a:pt x="1" y="1"/>
                  </a:moveTo>
                  <a:lnTo>
                    <a:pt x="1" y="976"/>
                  </a:lnTo>
                  <a:lnTo>
                    <a:pt x="1" y="1011"/>
                  </a:lnTo>
                  <a:cubicBezTo>
                    <a:pt x="328" y="929"/>
                    <a:pt x="636" y="832"/>
                    <a:pt x="929" y="719"/>
                  </a:cubicBezTo>
                  <a:cubicBezTo>
                    <a:pt x="929" y="637"/>
                    <a:pt x="913" y="539"/>
                    <a:pt x="913" y="457"/>
                  </a:cubicBezTo>
                  <a:lnTo>
                    <a:pt x="9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3"/>
            <p:cNvSpPr/>
            <p:nvPr/>
          </p:nvSpPr>
          <p:spPr>
            <a:xfrm>
              <a:off x="2255250" y="1992925"/>
              <a:ext cx="23625" cy="25300"/>
            </a:xfrm>
            <a:custGeom>
              <a:avLst/>
              <a:gdLst/>
              <a:ahLst/>
              <a:cxnLst/>
              <a:rect l="l" t="t" r="r" b="b"/>
              <a:pathLst>
                <a:path w="945" h="1012" extrusionOk="0">
                  <a:moveTo>
                    <a:pt x="32" y="1"/>
                  </a:moveTo>
                  <a:lnTo>
                    <a:pt x="32" y="457"/>
                  </a:lnTo>
                  <a:cubicBezTo>
                    <a:pt x="32" y="539"/>
                    <a:pt x="16" y="637"/>
                    <a:pt x="1" y="719"/>
                  </a:cubicBezTo>
                  <a:cubicBezTo>
                    <a:pt x="309" y="832"/>
                    <a:pt x="617" y="929"/>
                    <a:pt x="945" y="1011"/>
                  </a:cubicBezTo>
                  <a:lnTo>
                    <a:pt x="945" y="976"/>
                  </a:lnTo>
                  <a:lnTo>
                    <a:pt x="9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3"/>
            <p:cNvSpPr/>
            <p:nvPr/>
          </p:nvSpPr>
          <p:spPr>
            <a:xfrm>
              <a:off x="2450700" y="1797875"/>
              <a:ext cx="24800" cy="23250"/>
            </a:xfrm>
            <a:custGeom>
              <a:avLst/>
              <a:gdLst/>
              <a:ahLst/>
              <a:cxnLst/>
              <a:rect l="l" t="t" r="r" b="b"/>
              <a:pathLst>
                <a:path w="992" h="930" extrusionOk="0">
                  <a:moveTo>
                    <a:pt x="699" y="1"/>
                  </a:moveTo>
                  <a:cubicBezTo>
                    <a:pt x="621" y="16"/>
                    <a:pt x="539" y="16"/>
                    <a:pt x="442" y="16"/>
                  </a:cubicBezTo>
                  <a:lnTo>
                    <a:pt x="1" y="16"/>
                  </a:lnTo>
                  <a:lnTo>
                    <a:pt x="1" y="929"/>
                  </a:lnTo>
                  <a:lnTo>
                    <a:pt x="992" y="929"/>
                  </a:lnTo>
                  <a:cubicBezTo>
                    <a:pt x="929" y="601"/>
                    <a:pt x="832" y="293"/>
                    <a:pt x="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3"/>
            <p:cNvSpPr/>
            <p:nvPr/>
          </p:nvSpPr>
          <p:spPr>
            <a:xfrm>
              <a:off x="2255250" y="1698800"/>
              <a:ext cx="23625" cy="25175"/>
            </a:xfrm>
            <a:custGeom>
              <a:avLst/>
              <a:gdLst/>
              <a:ahLst/>
              <a:cxnLst/>
              <a:rect l="l" t="t" r="r" b="b"/>
              <a:pathLst>
                <a:path w="945" h="1007" extrusionOk="0">
                  <a:moveTo>
                    <a:pt x="945" y="0"/>
                  </a:moveTo>
                  <a:cubicBezTo>
                    <a:pt x="617" y="62"/>
                    <a:pt x="309" y="160"/>
                    <a:pt x="1" y="293"/>
                  </a:cubicBezTo>
                  <a:cubicBezTo>
                    <a:pt x="16" y="371"/>
                    <a:pt x="32" y="453"/>
                    <a:pt x="32" y="550"/>
                  </a:cubicBezTo>
                  <a:lnTo>
                    <a:pt x="32" y="1007"/>
                  </a:lnTo>
                  <a:lnTo>
                    <a:pt x="945" y="1007"/>
                  </a:lnTo>
                  <a:lnTo>
                    <a:pt x="945" y="31"/>
                  </a:lnTo>
                  <a:lnTo>
                    <a:pt x="9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3"/>
            <p:cNvSpPr/>
            <p:nvPr/>
          </p:nvSpPr>
          <p:spPr>
            <a:xfrm>
              <a:off x="2256050" y="1895800"/>
              <a:ext cx="22825" cy="22450"/>
            </a:xfrm>
            <a:custGeom>
              <a:avLst/>
              <a:gdLst/>
              <a:ahLst/>
              <a:cxnLst/>
              <a:rect l="l" t="t" r="r" b="b"/>
              <a:pathLst>
                <a:path w="913" h="898" extrusionOk="0">
                  <a:moveTo>
                    <a:pt x="0" y="0"/>
                  </a:moveTo>
                  <a:lnTo>
                    <a:pt x="0" y="898"/>
                  </a:lnTo>
                  <a:lnTo>
                    <a:pt x="913" y="898"/>
                  </a:lnTo>
                  <a:lnTo>
                    <a:pt x="9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3"/>
            <p:cNvSpPr/>
            <p:nvPr/>
          </p:nvSpPr>
          <p:spPr>
            <a:xfrm>
              <a:off x="2156550" y="1895400"/>
              <a:ext cx="24800" cy="23625"/>
            </a:xfrm>
            <a:custGeom>
              <a:avLst/>
              <a:gdLst/>
              <a:ahLst/>
              <a:cxnLst/>
              <a:rect l="l" t="t" r="r" b="b"/>
              <a:pathLst>
                <a:path w="992" h="945" extrusionOk="0">
                  <a:moveTo>
                    <a:pt x="1" y="1"/>
                  </a:moveTo>
                  <a:lnTo>
                    <a:pt x="1" y="1"/>
                  </a:lnTo>
                  <a:cubicBezTo>
                    <a:pt x="63" y="328"/>
                    <a:pt x="161" y="637"/>
                    <a:pt x="274" y="945"/>
                  </a:cubicBezTo>
                  <a:cubicBezTo>
                    <a:pt x="371" y="929"/>
                    <a:pt x="453" y="914"/>
                    <a:pt x="535" y="914"/>
                  </a:cubicBezTo>
                  <a:lnTo>
                    <a:pt x="992" y="914"/>
                  </a:lnTo>
                  <a:lnTo>
                    <a:pt x="992" y="16"/>
                  </a:lnTo>
                  <a:lnTo>
                    <a:pt x="32" y="16"/>
                  </a:lnTo>
                  <a:cubicBezTo>
                    <a:pt x="16" y="16"/>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3"/>
          <p:cNvSpPr/>
          <p:nvPr/>
        </p:nvSpPr>
        <p:spPr>
          <a:xfrm>
            <a:off x="8437375" y="45000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a:off x="292375" y="643788"/>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a:off x="8568900" y="4120461"/>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p:nvPr/>
        </p:nvSpPr>
        <p:spPr>
          <a:xfrm>
            <a:off x="8617375" y="1121175"/>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
  <p:cSld name="CUSTOM_2">
    <p:bg>
      <p:bgPr>
        <a:solidFill>
          <a:schemeClr val="dk2"/>
        </a:solidFill>
        <a:effectLst/>
      </p:bgPr>
    </p:bg>
    <p:spTree>
      <p:nvGrpSpPr>
        <p:cNvPr id="1" name="Shape 664"/>
        <p:cNvGrpSpPr/>
        <p:nvPr/>
      </p:nvGrpSpPr>
      <p:grpSpPr>
        <a:xfrm>
          <a:off x="0" y="0"/>
          <a:ext cx="0" cy="0"/>
          <a:chOff x="0" y="0"/>
          <a:chExt cx="0" cy="0"/>
        </a:xfrm>
      </p:grpSpPr>
      <p:grpSp>
        <p:nvGrpSpPr>
          <p:cNvPr id="665" name="Google Shape;665;p34"/>
          <p:cNvGrpSpPr/>
          <p:nvPr/>
        </p:nvGrpSpPr>
        <p:grpSpPr>
          <a:xfrm rot="-2092058">
            <a:off x="8309817" y="3852956"/>
            <a:ext cx="262083" cy="351136"/>
            <a:chOff x="5697625" y="3543250"/>
            <a:chExt cx="262075" cy="351125"/>
          </a:xfrm>
        </p:grpSpPr>
        <p:sp>
          <p:nvSpPr>
            <p:cNvPr id="666" name="Google Shape;666;p34"/>
            <p:cNvSpPr/>
            <p:nvPr/>
          </p:nvSpPr>
          <p:spPr>
            <a:xfrm>
              <a:off x="5697625" y="3689150"/>
              <a:ext cx="262075" cy="45075"/>
            </a:xfrm>
            <a:custGeom>
              <a:avLst/>
              <a:gdLst/>
              <a:ahLst/>
              <a:cxnLst/>
              <a:rect l="l" t="t" r="r" b="b"/>
              <a:pathLst>
                <a:path w="10483" h="1803" extrusionOk="0">
                  <a:moveTo>
                    <a:pt x="422" y="1"/>
                  </a:moveTo>
                  <a:cubicBezTo>
                    <a:pt x="195" y="1"/>
                    <a:pt x="0" y="180"/>
                    <a:pt x="0" y="406"/>
                  </a:cubicBezTo>
                  <a:lnTo>
                    <a:pt x="0" y="1397"/>
                  </a:lnTo>
                  <a:cubicBezTo>
                    <a:pt x="0" y="1627"/>
                    <a:pt x="195" y="1803"/>
                    <a:pt x="422" y="1803"/>
                  </a:cubicBezTo>
                  <a:lnTo>
                    <a:pt x="10077" y="1803"/>
                  </a:lnTo>
                  <a:cubicBezTo>
                    <a:pt x="10307" y="1803"/>
                    <a:pt x="10483" y="1627"/>
                    <a:pt x="10483" y="1397"/>
                  </a:cubicBezTo>
                  <a:lnTo>
                    <a:pt x="10483" y="406"/>
                  </a:lnTo>
                  <a:cubicBezTo>
                    <a:pt x="10483" y="180"/>
                    <a:pt x="10307" y="1"/>
                    <a:pt x="100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4"/>
            <p:cNvSpPr/>
            <p:nvPr/>
          </p:nvSpPr>
          <p:spPr>
            <a:xfrm>
              <a:off x="5782175" y="3543250"/>
              <a:ext cx="93450" cy="125150"/>
            </a:xfrm>
            <a:custGeom>
              <a:avLst/>
              <a:gdLst/>
              <a:ahLst/>
              <a:cxnLst/>
              <a:rect l="l" t="t" r="r" b="b"/>
              <a:pathLst>
                <a:path w="3738" h="5006" extrusionOk="0">
                  <a:moveTo>
                    <a:pt x="1428" y="1"/>
                  </a:moveTo>
                  <a:cubicBezTo>
                    <a:pt x="1202" y="1"/>
                    <a:pt x="1007" y="180"/>
                    <a:pt x="1007" y="406"/>
                  </a:cubicBezTo>
                  <a:cubicBezTo>
                    <a:pt x="1007" y="636"/>
                    <a:pt x="1202" y="812"/>
                    <a:pt x="1428" y="812"/>
                  </a:cubicBezTo>
                  <a:lnTo>
                    <a:pt x="1444" y="812"/>
                  </a:lnTo>
                  <a:lnTo>
                    <a:pt x="1444" y="1772"/>
                  </a:lnTo>
                  <a:cubicBezTo>
                    <a:pt x="1023" y="1935"/>
                    <a:pt x="715" y="2357"/>
                    <a:pt x="715" y="2844"/>
                  </a:cubicBezTo>
                  <a:lnTo>
                    <a:pt x="715" y="3430"/>
                  </a:lnTo>
                  <a:cubicBezTo>
                    <a:pt x="243" y="3804"/>
                    <a:pt x="1" y="4405"/>
                    <a:pt x="63" y="5006"/>
                  </a:cubicBezTo>
                  <a:lnTo>
                    <a:pt x="3672" y="5006"/>
                  </a:lnTo>
                  <a:cubicBezTo>
                    <a:pt x="3738" y="4405"/>
                    <a:pt x="3477" y="3804"/>
                    <a:pt x="3024" y="3430"/>
                  </a:cubicBezTo>
                  <a:lnTo>
                    <a:pt x="3024" y="2844"/>
                  </a:lnTo>
                  <a:cubicBezTo>
                    <a:pt x="3024" y="2357"/>
                    <a:pt x="2712" y="1935"/>
                    <a:pt x="2275" y="1772"/>
                  </a:cubicBezTo>
                  <a:lnTo>
                    <a:pt x="2275" y="812"/>
                  </a:lnTo>
                  <a:lnTo>
                    <a:pt x="2306" y="812"/>
                  </a:lnTo>
                  <a:cubicBezTo>
                    <a:pt x="2536" y="812"/>
                    <a:pt x="2712" y="636"/>
                    <a:pt x="2712" y="406"/>
                  </a:cubicBezTo>
                  <a:cubicBezTo>
                    <a:pt x="2712" y="180"/>
                    <a:pt x="2536" y="1"/>
                    <a:pt x="23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5882150" y="3559075"/>
              <a:ext cx="69450" cy="109325"/>
            </a:xfrm>
            <a:custGeom>
              <a:avLst/>
              <a:gdLst/>
              <a:ahLst/>
              <a:cxnLst/>
              <a:rect l="l" t="t" r="r" b="b"/>
              <a:pathLst>
                <a:path w="2778" h="4373" extrusionOk="0">
                  <a:moveTo>
                    <a:pt x="1483" y="0"/>
                  </a:moveTo>
                  <a:cubicBezTo>
                    <a:pt x="1309" y="0"/>
                    <a:pt x="1139" y="107"/>
                    <a:pt x="1089" y="276"/>
                  </a:cubicBezTo>
                  <a:cubicBezTo>
                    <a:pt x="1022" y="491"/>
                    <a:pt x="1136" y="733"/>
                    <a:pt x="1346" y="799"/>
                  </a:cubicBezTo>
                  <a:lnTo>
                    <a:pt x="1381" y="815"/>
                  </a:lnTo>
                  <a:lnTo>
                    <a:pt x="1089" y="1693"/>
                  </a:lnTo>
                  <a:cubicBezTo>
                    <a:pt x="632" y="1708"/>
                    <a:pt x="211" y="2016"/>
                    <a:pt x="47" y="2473"/>
                  </a:cubicBezTo>
                  <a:lnTo>
                    <a:pt x="0" y="2637"/>
                  </a:lnTo>
                  <a:cubicBezTo>
                    <a:pt x="355" y="3124"/>
                    <a:pt x="535" y="3741"/>
                    <a:pt x="488" y="4373"/>
                  </a:cubicBezTo>
                  <a:lnTo>
                    <a:pt x="2306" y="4373"/>
                  </a:lnTo>
                  <a:cubicBezTo>
                    <a:pt x="2259" y="4162"/>
                    <a:pt x="2177" y="3936"/>
                    <a:pt x="2064" y="3741"/>
                  </a:cubicBezTo>
                  <a:lnTo>
                    <a:pt x="2243" y="3202"/>
                  </a:lnTo>
                  <a:cubicBezTo>
                    <a:pt x="2388" y="2734"/>
                    <a:pt x="2224" y="2227"/>
                    <a:pt x="1869" y="1954"/>
                  </a:cubicBezTo>
                  <a:lnTo>
                    <a:pt x="2162" y="1057"/>
                  </a:lnTo>
                  <a:cubicBezTo>
                    <a:pt x="2208" y="1076"/>
                    <a:pt x="2243" y="1092"/>
                    <a:pt x="2306" y="1092"/>
                  </a:cubicBezTo>
                  <a:cubicBezTo>
                    <a:pt x="2485" y="1092"/>
                    <a:pt x="2649" y="979"/>
                    <a:pt x="2696" y="815"/>
                  </a:cubicBezTo>
                  <a:cubicBezTo>
                    <a:pt x="2778" y="589"/>
                    <a:pt x="2665" y="358"/>
                    <a:pt x="2439" y="296"/>
                  </a:cubicBezTo>
                  <a:lnTo>
                    <a:pt x="1608" y="19"/>
                  </a:lnTo>
                  <a:cubicBezTo>
                    <a:pt x="1567" y="6"/>
                    <a:pt x="1525" y="0"/>
                    <a:pt x="14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5706100" y="3559075"/>
              <a:ext cx="69575" cy="109325"/>
            </a:xfrm>
            <a:custGeom>
              <a:avLst/>
              <a:gdLst/>
              <a:ahLst/>
              <a:cxnLst/>
              <a:rect l="l" t="t" r="r" b="b"/>
              <a:pathLst>
                <a:path w="2783" h="4373" extrusionOk="0">
                  <a:moveTo>
                    <a:pt x="1297" y="0"/>
                  </a:moveTo>
                  <a:cubicBezTo>
                    <a:pt x="1255" y="0"/>
                    <a:pt x="1213" y="6"/>
                    <a:pt x="1171" y="19"/>
                  </a:cubicBezTo>
                  <a:lnTo>
                    <a:pt x="344" y="296"/>
                  </a:lnTo>
                  <a:cubicBezTo>
                    <a:pt x="118" y="358"/>
                    <a:pt x="1" y="589"/>
                    <a:pt x="83" y="815"/>
                  </a:cubicBezTo>
                  <a:cubicBezTo>
                    <a:pt x="133" y="979"/>
                    <a:pt x="293" y="1092"/>
                    <a:pt x="473" y="1092"/>
                  </a:cubicBezTo>
                  <a:cubicBezTo>
                    <a:pt x="539" y="1092"/>
                    <a:pt x="570" y="1076"/>
                    <a:pt x="621" y="1057"/>
                  </a:cubicBezTo>
                  <a:lnTo>
                    <a:pt x="914" y="1954"/>
                  </a:lnTo>
                  <a:cubicBezTo>
                    <a:pt x="555" y="2227"/>
                    <a:pt x="391" y="2734"/>
                    <a:pt x="539" y="3202"/>
                  </a:cubicBezTo>
                  <a:lnTo>
                    <a:pt x="719" y="3741"/>
                  </a:lnTo>
                  <a:cubicBezTo>
                    <a:pt x="605" y="3936"/>
                    <a:pt x="524" y="4162"/>
                    <a:pt x="473" y="4373"/>
                  </a:cubicBezTo>
                  <a:lnTo>
                    <a:pt x="2279" y="4373"/>
                  </a:lnTo>
                  <a:cubicBezTo>
                    <a:pt x="2228" y="3756"/>
                    <a:pt x="2408" y="3140"/>
                    <a:pt x="2782" y="2637"/>
                  </a:cubicBezTo>
                  <a:lnTo>
                    <a:pt x="2732" y="2473"/>
                  </a:lnTo>
                  <a:cubicBezTo>
                    <a:pt x="2572" y="2016"/>
                    <a:pt x="2146" y="1708"/>
                    <a:pt x="1694" y="1693"/>
                  </a:cubicBezTo>
                  <a:lnTo>
                    <a:pt x="1401" y="815"/>
                  </a:lnTo>
                  <a:lnTo>
                    <a:pt x="1433" y="799"/>
                  </a:lnTo>
                  <a:cubicBezTo>
                    <a:pt x="1643" y="733"/>
                    <a:pt x="1756" y="491"/>
                    <a:pt x="1694" y="276"/>
                  </a:cubicBezTo>
                  <a:cubicBezTo>
                    <a:pt x="1640" y="107"/>
                    <a:pt x="1473" y="0"/>
                    <a:pt x="1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5839050" y="3754975"/>
              <a:ext cx="40200" cy="139400"/>
            </a:xfrm>
            <a:custGeom>
              <a:avLst/>
              <a:gdLst/>
              <a:ahLst/>
              <a:cxnLst/>
              <a:rect l="l" t="t" r="r" b="b"/>
              <a:pathLst>
                <a:path w="1608" h="5576" extrusionOk="0">
                  <a:moveTo>
                    <a:pt x="0" y="1"/>
                  </a:moveTo>
                  <a:lnTo>
                    <a:pt x="0" y="5576"/>
                  </a:lnTo>
                  <a:lnTo>
                    <a:pt x="1022" y="5576"/>
                  </a:lnTo>
                  <a:lnTo>
                    <a:pt x="1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5778475" y="3754975"/>
              <a:ext cx="39825" cy="139400"/>
            </a:xfrm>
            <a:custGeom>
              <a:avLst/>
              <a:gdLst/>
              <a:ahLst/>
              <a:cxnLst/>
              <a:rect l="l" t="t" r="r" b="b"/>
              <a:pathLst>
                <a:path w="1593" h="5576" extrusionOk="0">
                  <a:moveTo>
                    <a:pt x="0" y="1"/>
                  </a:moveTo>
                  <a:lnTo>
                    <a:pt x="586" y="5576"/>
                  </a:lnTo>
                  <a:lnTo>
                    <a:pt x="1592" y="5576"/>
                  </a:lnTo>
                  <a:lnTo>
                    <a:pt x="15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a:off x="5885375" y="3754975"/>
              <a:ext cx="52875" cy="139400"/>
            </a:xfrm>
            <a:custGeom>
              <a:avLst/>
              <a:gdLst/>
              <a:ahLst/>
              <a:cxnLst/>
              <a:rect l="l" t="t" r="r" b="b"/>
              <a:pathLst>
                <a:path w="2115" h="5576" extrusionOk="0">
                  <a:moveTo>
                    <a:pt x="570" y="1"/>
                  </a:moveTo>
                  <a:lnTo>
                    <a:pt x="0" y="5576"/>
                  </a:lnTo>
                  <a:lnTo>
                    <a:pt x="812" y="5576"/>
                  </a:lnTo>
                  <a:cubicBezTo>
                    <a:pt x="1007" y="5576"/>
                    <a:pt x="1186" y="5431"/>
                    <a:pt x="1217" y="5236"/>
                  </a:cubicBezTo>
                  <a:lnTo>
                    <a:pt x="21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5719575" y="3754975"/>
              <a:ext cx="52875" cy="139400"/>
            </a:xfrm>
            <a:custGeom>
              <a:avLst/>
              <a:gdLst/>
              <a:ahLst/>
              <a:cxnLst/>
              <a:rect l="l" t="t" r="r" b="b"/>
              <a:pathLst>
                <a:path w="2115" h="5576" extrusionOk="0">
                  <a:moveTo>
                    <a:pt x="0" y="1"/>
                  </a:moveTo>
                  <a:lnTo>
                    <a:pt x="894" y="5236"/>
                  </a:lnTo>
                  <a:cubicBezTo>
                    <a:pt x="925" y="5431"/>
                    <a:pt x="1089" y="5576"/>
                    <a:pt x="1299" y="5576"/>
                  </a:cubicBezTo>
                  <a:lnTo>
                    <a:pt x="2115" y="5576"/>
                  </a:lnTo>
                  <a:lnTo>
                    <a:pt x="1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34"/>
          <p:cNvGrpSpPr/>
          <p:nvPr/>
        </p:nvGrpSpPr>
        <p:grpSpPr>
          <a:xfrm rot="1632644">
            <a:off x="690401" y="4492079"/>
            <a:ext cx="306099" cy="351327"/>
            <a:chOff x="2163000" y="3543075"/>
            <a:chExt cx="306075" cy="351300"/>
          </a:xfrm>
        </p:grpSpPr>
        <p:sp>
          <p:nvSpPr>
            <p:cNvPr id="675" name="Google Shape;675;p34"/>
            <p:cNvSpPr/>
            <p:nvPr/>
          </p:nvSpPr>
          <p:spPr>
            <a:xfrm>
              <a:off x="2163000" y="3626150"/>
              <a:ext cx="306075" cy="50825"/>
            </a:xfrm>
            <a:custGeom>
              <a:avLst/>
              <a:gdLst/>
              <a:ahLst/>
              <a:cxnLst/>
              <a:rect l="l" t="t" r="r" b="b"/>
              <a:pathLst>
                <a:path w="12243" h="2033" extrusionOk="0">
                  <a:moveTo>
                    <a:pt x="406" y="0"/>
                  </a:moveTo>
                  <a:cubicBezTo>
                    <a:pt x="180" y="0"/>
                    <a:pt x="0" y="180"/>
                    <a:pt x="0" y="406"/>
                  </a:cubicBezTo>
                  <a:lnTo>
                    <a:pt x="0" y="1612"/>
                  </a:lnTo>
                  <a:cubicBezTo>
                    <a:pt x="0" y="1838"/>
                    <a:pt x="180" y="2033"/>
                    <a:pt x="406" y="2033"/>
                  </a:cubicBezTo>
                  <a:lnTo>
                    <a:pt x="11817" y="2033"/>
                  </a:lnTo>
                  <a:cubicBezTo>
                    <a:pt x="12047" y="2033"/>
                    <a:pt x="12242" y="1838"/>
                    <a:pt x="12242" y="1612"/>
                  </a:cubicBezTo>
                  <a:lnTo>
                    <a:pt x="12242" y="406"/>
                  </a:lnTo>
                  <a:cubicBezTo>
                    <a:pt x="12242" y="180"/>
                    <a:pt x="12047" y="0"/>
                    <a:pt x="11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191475" y="3543075"/>
              <a:ext cx="249100" cy="62425"/>
            </a:xfrm>
            <a:custGeom>
              <a:avLst/>
              <a:gdLst/>
              <a:ahLst/>
              <a:cxnLst/>
              <a:rect l="l" t="t" r="r" b="b"/>
              <a:pathLst>
                <a:path w="9964" h="2497" extrusionOk="0">
                  <a:moveTo>
                    <a:pt x="4982" y="1"/>
                  </a:moveTo>
                  <a:cubicBezTo>
                    <a:pt x="4682" y="1"/>
                    <a:pt x="4381" y="123"/>
                    <a:pt x="4163" y="366"/>
                  </a:cubicBezTo>
                  <a:cubicBezTo>
                    <a:pt x="4008" y="289"/>
                    <a:pt x="3839" y="251"/>
                    <a:pt x="3672" y="251"/>
                  </a:cubicBezTo>
                  <a:cubicBezTo>
                    <a:pt x="3277" y="251"/>
                    <a:pt x="2886" y="460"/>
                    <a:pt x="2681" y="838"/>
                  </a:cubicBezTo>
                  <a:cubicBezTo>
                    <a:pt x="2521" y="741"/>
                    <a:pt x="2341" y="690"/>
                    <a:pt x="2131" y="690"/>
                  </a:cubicBezTo>
                  <a:cubicBezTo>
                    <a:pt x="1530" y="690"/>
                    <a:pt x="1023" y="1178"/>
                    <a:pt x="1023" y="1779"/>
                  </a:cubicBezTo>
                  <a:cubicBezTo>
                    <a:pt x="554" y="1779"/>
                    <a:pt x="164" y="2087"/>
                    <a:pt x="0" y="2496"/>
                  </a:cubicBezTo>
                  <a:lnTo>
                    <a:pt x="9964" y="2496"/>
                  </a:lnTo>
                  <a:cubicBezTo>
                    <a:pt x="9800" y="2087"/>
                    <a:pt x="9394" y="1779"/>
                    <a:pt x="8922" y="1779"/>
                  </a:cubicBezTo>
                  <a:cubicBezTo>
                    <a:pt x="8922" y="1178"/>
                    <a:pt x="8435" y="690"/>
                    <a:pt x="7834" y="690"/>
                  </a:cubicBezTo>
                  <a:cubicBezTo>
                    <a:pt x="7623" y="690"/>
                    <a:pt x="7428" y="741"/>
                    <a:pt x="7264" y="838"/>
                  </a:cubicBezTo>
                  <a:cubicBezTo>
                    <a:pt x="7073" y="460"/>
                    <a:pt x="6686" y="251"/>
                    <a:pt x="6292" y="251"/>
                  </a:cubicBezTo>
                  <a:cubicBezTo>
                    <a:pt x="6125" y="251"/>
                    <a:pt x="5957" y="289"/>
                    <a:pt x="5801" y="366"/>
                  </a:cubicBezTo>
                  <a:cubicBezTo>
                    <a:pt x="5583" y="123"/>
                    <a:pt x="5283" y="1"/>
                    <a:pt x="4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2254875" y="3759075"/>
              <a:ext cx="122325" cy="56500"/>
            </a:xfrm>
            <a:custGeom>
              <a:avLst/>
              <a:gdLst/>
              <a:ahLst/>
              <a:cxnLst/>
              <a:rect l="l" t="t" r="r" b="b"/>
              <a:pathLst>
                <a:path w="4893" h="2260" extrusionOk="0">
                  <a:moveTo>
                    <a:pt x="2438" y="1"/>
                  </a:moveTo>
                  <a:cubicBezTo>
                    <a:pt x="1089" y="1"/>
                    <a:pt x="0" y="504"/>
                    <a:pt x="0" y="1120"/>
                  </a:cubicBezTo>
                  <a:cubicBezTo>
                    <a:pt x="0" y="1756"/>
                    <a:pt x="1089" y="2260"/>
                    <a:pt x="2438" y="2260"/>
                  </a:cubicBezTo>
                  <a:cubicBezTo>
                    <a:pt x="3788" y="2260"/>
                    <a:pt x="4892" y="1756"/>
                    <a:pt x="4892" y="1120"/>
                  </a:cubicBezTo>
                  <a:cubicBezTo>
                    <a:pt x="4892" y="504"/>
                    <a:pt x="3788" y="1"/>
                    <a:pt x="24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2326350" y="3826875"/>
              <a:ext cx="37875" cy="67500"/>
            </a:xfrm>
            <a:custGeom>
              <a:avLst/>
              <a:gdLst/>
              <a:ahLst/>
              <a:cxnLst/>
              <a:rect l="l" t="t" r="r" b="b"/>
              <a:pathLst>
                <a:path w="1515" h="2700" extrusionOk="0">
                  <a:moveTo>
                    <a:pt x="1514" y="0"/>
                  </a:moveTo>
                  <a:lnTo>
                    <a:pt x="1514" y="0"/>
                  </a:lnTo>
                  <a:cubicBezTo>
                    <a:pt x="1058" y="195"/>
                    <a:pt x="555" y="312"/>
                    <a:pt x="1" y="343"/>
                  </a:cubicBezTo>
                  <a:lnTo>
                    <a:pt x="1" y="2700"/>
                  </a:lnTo>
                  <a:lnTo>
                    <a:pt x="1222" y="2700"/>
                  </a:lnTo>
                  <a:lnTo>
                    <a:pt x="1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4"/>
            <p:cNvSpPr/>
            <p:nvPr/>
          </p:nvSpPr>
          <p:spPr>
            <a:xfrm>
              <a:off x="2267850" y="3826875"/>
              <a:ext cx="37850" cy="67500"/>
            </a:xfrm>
            <a:custGeom>
              <a:avLst/>
              <a:gdLst/>
              <a:ahLst/>
              <a:cxnLst/>
              <a:rect l="l" t="t" r="r" b="b"/>
              <a:pathLst>
                <a:path w="1514" h="2700" extrusionOk="0">
                  <a:moveTo>
                    <a:pt x="0" y="0"/>
                  </a:moveTo>
                  <a:lnTo>
                    <a:pt x="293" y="2700"/>
                  </a:lnTo>
                  <a:lnTo>
                    <a:pt x="1514" y="2700"/>
                  </a:lnTo>
                  <a:lnTo>
                    <a:pt x="1514" y="343"/>
                  </a:lnTo>
                  <a:cubicBezTo>
                    <a:pt x="960" y="312"/>
                    <a:pt x="441" y="19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4"/>
            <p:cNvSpPr/>
            <p:nvPr/>
          </p:nvSpPr>
          <p:spPr>
            <a:xfrm>
              <a:off x="2326350" y="3697250"/>
              <a:ext cx="51625" cy="54050"/>
            </a:xfrm>
            <a:custGeom>
              <a:avLst/>
              <a:gdLst/>
              <a:ahLst/>
              <a:cxnLst/>
              <a:rect l="l" t="t" r="r" b="b"/>
              <a:pathLst>
                <a:path w="2065" h="2162" extrusionOk="0">
                  <a:moveTo>
                    <a:pt x="1" y="0"/>
                  </a:moveTo>
                  <a:lnTo>
                    <a:pt x="1" y="1658"/>
                  </a:lnTo>
                  <a:cubicBezTo>
                    <a:pt x="621" y="1709"/>
                    <a:pt x="1284" y="1869"/>
                    <a:pt x="1838" y="2162"/>
                  </a:cubicBezTo>
                  <a:lnTo>
                    <a:pt x="2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4"/>
            <p:cNvSpPr/>
            <p:nvPr/>
          </p:nvSpPr>
          <p:spPr>
            <a:xfrm>
              <a:off x="2254100" y="3697250"/>
              <a:ext cx="51600" cy="54050"/>
            </a:xfrm>
            <a:custGeom>
              <a:avLst/>
              <a:gdLst/>
              <a:ahLst/>
              <a:cxnLst/>
              <a:rect l="l" t="t" r="r" b="b"/>
              <a:pathLst>
                <a:path w="2064" h="2162" extrusionOk="0">
                  <a:moveTo>
                    <a:pt x="0" y="0"/>
                  </a:moveTo>
                  <a:lnTo>
                    <a:pt x="226" y="2162"/>
                  </a:lnTo>
                  <a:cubicBezTo>
                    <a:pt x="780" y="1869"/>
                    <a:pt x="1428" y="1709"/>
                    <a:pt x="2064" y="1658"/>
                  </a:cubicBezTo>
                  <a:lnTo>
                    <a:pt x="2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4"/>
            <p:cNvSpPr/>
            <p:nvPr/>
          </p:nvSpPr>
          <p:spPr>
            <a:xfrm>
              <a:off x="2377550" y="3697250"/>
              <a:ext cx="67125" cy="197125"/>
            </a:xfrm>
            <a:custGeom>
              <a:avLst/>
              <a:gdLst/>
              <a:ahLst/>
              <a:cxnLst/>
              <a:rect l="l" t="t" r="r" b="b"/>
              <a:pathLst>
                <a:path w="2685" h="7885" extrusionOk="0">
                  <a:moveTo>
                    <a:pt x="847" y="0"/>
                  </a:moveTo>
                  <a:lnTo>
                    <a:pt x="539" y="2813"/>
                  </a:lnTo>
                  <a:cubicBezTo>
                    <a:pt x="929" y="3367"/>
                    <a:pt x="894" y="4050"/>
                    <a:pt x="344" y="4619"/>
                  </a:cubicBezTo>
                  <a:lnTo>
                    <a:pt x="1" y="7885"/>
                  </a:lnTo>
                  <a:lnTo>
                    <a:pt x="1269" y="7885"/>
                  </a:lnTo>
                  <a:cubicBezTo>
                    <a:pt x="1479" y="7885"/>
                    <a:pt x="1643" y="7721"/>
                    <a:pt x="1674" y="7526"/>
                  </a:cubicBezTo>
                  <a:lnTo>
                    <a:pt x="26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4"/>
            <p:cNvSpPr/>
            <p:nvPr/>
          </p:nvSpPr>
          <p:spPr>
            <a:xfrm>
              <a:off x="2187375" y="3697250"/>
              <a:ext cx="67125" cy="197125"/>
            </a:xfrm>
            <a:custGeom>
              <a:avLst/>
              <a:gdLst/>
              <a:ahLst/>
              <a:cxnLst/>
              <a:rect l="l" t="t" r="r" b="b"/>
              <a:pathLst>
                <a:path w="2685" h="7885" extrusionOk="0">
                  <a:moveTo>
                    <a:pt x="1" y="0"/>
                  </a:moveTo>
                  <a:lnTo>
                    <a:pt x="1011" y="7526"/>
                  </a:lnTo>
                  <a:cubicBezTo>
                    <a:pt x="1042" y="7721"/>
                    <a:pt x="1206" y="7885"/>
                    <a:pt x="1417" y="7885"/>
                  </a:cubicBezTo>
                  <a:lnTo>
                    <a:pt x="2685" y="7885"/>
                  </a:lnTo>
                  <a:lnTo>
                    <a:pt x="2341" y="4619"/>
                  </a:lnTo>
                  <a:cubicBezTo>
                    <a:pt x="1772" y="4050"/>
                    <a:pt x="1756" y="3367"/>
                    <a:pt x="2146" y="2813"/>
                  </a:cubicBezTo>
                  <a:lnTo>
                    <a:pt x="1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34"/>
          <p:cNvGrpSpPr/>
          <p:nvPr/>
        </p:nvGrpSpPr>
        <p:grpSpPr>
          <a:xfrm rot="1307765">
            <a:off x="313424" y="1100104"/>
            <a:ext cx="356396" cy="302046"/>
            <a:chOff x="2137825" y="4237275"/>
            <a:chExt cx="356400" cy="302050"/>
          </a:xfrm>
        </p:grpSpPr>
        <p:sp>
          <p:nvSpPr>
            <p:cNvPr id="685" name="Google Shape;685;p34"/>
            <p:cNvSpPr/>
            <p:nvPr/>
          </p:nvSpPr>
          <p:spPr>
            <a:xfrm>
              <a:off x="2259750" y="4351950"/>
              <a:ext cx="112575" cy="56100"/>
            </a:xfrm>
            <a:custGeom>
              <a:avLst/>
              <a:gdLst/>
              <a:ahLst/>
              <a:cxnLst/>
              <a:rect l="l" t="t" r="r" b="b"/>
              <a:pathLst>
                <a:path w="4503" h="2244" extrusionOk="0">
                  <a:moveTo>
                    <a:pt x="2243" y="1"/>
                  </a:moveTo>
                  <a:cubicBezTo>
                    <a:pt x="1217" y="1"/>
                    <a:pt x="340" y="648"/>
                    <a:pt x="0" y="1546"/>
                  </a:cubicBezTo>
                  <a:cubicBezTo>
                    <a:pt x="98" y="1526"/>
                    <a:pt x="211" y="1511"/>
                    <a:pt x="324" y="1511"/>
                  </a:cubicBezTo>
                  <a:cubicBezTo>
                    <a:pt x="862" y="1511"/>
                    <a:pt x="1217" y="1756"/>
                    <a:pt x="1510" y="1951"/>
                  </a:cubicBezTo>
                  <a:cubicBezTo>
                    <a:pt x="1771" y="2111"/>
                    <a:pt x="1966" y="2244"/>
                    <a:pt x="2243" y="2244"/>
                  </a:cubicBezTo>
                  <a:cubicBezTo>
                    <a:pt x="2536" y="2244"/>
                    <a:pt x="2731" y="2111"/>
                    <a:pt x="2992" y="1951"/>
                  </a:cubicBezTo>
                  <a:cubicBezTo>
                    <a:pt x="3266" y="1756"/>
                    <a:pt x="3640" y="1511"/>
                    <a:pt x="4178" y="1511"/>
                  </a:cubicBezTo>
                  <a:cubicBezTo>
                    <a:pt x="4292" y="1511"/>
                    <a:pt x="4405" y="1526"/>
                    <a:pt x="4502" y="1546"/>
                  </a:cubicBezTo>
                  <a:cubicBezTo>
                    <a:pt x="4163" y="648"/>
                    <a:pt x="3285" y="1"/>
                    <a:pt x="22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a:off x="2384475" y="4362875"/>
              <a:ext cx="87425" cy="55725"/>
            </a:xfrm>
            <a:custGeom>
              <a:avLst/>
              <a:gdLst/>
              <a:ahLst/>
              <a:cxnLst/>
              <a:rect l="l" t="t" r="r" b="b"/>
              <a:pathLst>
                <a:path w="3497" h="2229" extrusionOk="0">
                  <a:moveTo>
                    <a:pt x="1105" y="1"/>
                  </a:moveTo>
                  <a:cubicBezTo>
                    <a:pt x="699" y="1"/>
                    <a:pt x="344" y="98"/>
                    <a:pt x="1" y="262"/>
                  </a:cubicBezTo>
                  <a:cubicBezTo>
                    <a:pt x="262" y="668"/>
                    <a:pt x="422" y="1140"/>
                    <a:pt x="488" y="1643"/>
                  </a:cubicBezTo>
                  <a:cubicBezTo>
                    <a:pt x="652" y="1577"/>
                    <a:pt x="863" y="1530"/>
                    <a:pt x="1105" y="1530"/>
                  </a:cubicBezTo>
                  <a:cubicBezTo>
                    <a:pt x="1628" y="1530"/>
                    <a:pt x="1983" y="1756"/>
                    <a:pt x="2260" y="1951"/>
                  </a:cubicBezTo>
                  <a:cubicBezTo>
                    <a:pt x="2505" y="2115"/>
                    <a:pt x="2700" y="2228"/>
                    <a:pt x="2977" y="2228"/>
                  </a:cubicBezTo>
                  <a:cubicBezTo>
                    <a:pt x="3172" y="2228"/>
                    <a:pt x="3317" y="2181"/>
                    <a:pt x="3496" y="2084"/>
                  </a:cubicBezTo>
                  <a:cubicBezTo>
                    <a:pt x="3332" y="914"/>
                    <a:pt x="2326"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4"/>
            <p:cNvSpPr/>
            <p:nvPr/>
          </p:nvSpPr>
          <p:spPr>
            <a:xfrm>
              <a:off x="2160175" y="4362875"/>
              <a:ext cx="87400" cy="55725"/>
            </a:xfrm>
            <a:custGeom>
              <a:avLst/>
              <a:gdLst/>
              <a:ahLst/>
              <a:cxnLst/>
              <a:rect l="l" t="t" r="r" b="b"/>
              <a:pathLst>
                <a:path w="3496" h="2229" extrusionOk="0">
                  <a:moveTo>
                    <a:pt x="2392" y="1"/>
                  </a:moveTo>
                  <a:cubicBezTo>
                    <a:pt x="1171" y="1"/>
                    <a:pt x="164" y="914"/>
                    <a:pt x="0" y="2084"/>
                  </a:cubicBezTo>
                  <a:cubicBezTo>
                    <a:pt x="180" y="2181"/>
                    <a:pt x="324" y="2228"/>
                    <a:pt x="519" y="2228"/>
                  </a:cubicBezTo>
                  <a:cubicBezTo>
                    <a:pt x="796" y="2228"/>
                    <a:pt x="976" y="2115"/>
                    <a:pt x="1221" y="1951"/>
                  </a:cubicBezTo>
                  <a:cubicBezTo>
                    <a:pt x="1514" y="1756"/>
                    <a:pt x="1869" y="1530"/>
                    <a:pt x="2392" y="1530"/>
                  </a:cubicBezTo>
                  <a:cubicBezTo>
                    <a:pt x="2633" y="1530"/>
                    <a:pt x="2829" y="1577"/>
                    <a:pt x="3008" y="1643"/>
                  </a:cubicBezTo>
                  <a:cubicBezTo>
                    <a:pt x="3055" y="1140"/>
                    <a:pt x="3234" y="668"/>
                    <a:pt x="3496" y="262"/>
                  </a:cubicBezTo>
                  <a:cubicBezTo>
                    <a:pt x="3152" y="98"/>
                    <a:pt x="2782" y="1"/>
                    <a:pt x="2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4"/>
            <p:cNvSpPr/>
            <p:nvPr/>
          </p:nvSpPr>
          <p:spPr>
            <a:xfrm>
              <a:off x="2346250" y="4237275"/>
              <a:ext cx="54150" cy="110225"/>
            </a:xfrm>
            <a:custGeom>
              <a:avLst/>
              <a:gdLst/>
              <a:ahLst/>
              <a:cxnLst/>
              <a:rect l="l" t="t" r="r" b="b"/>
              <a:pathLst>
                <a:path w="2166" h="4409" extrusionOk="0">
                  <a:moveTo>
                    <a:pt x="1708" y="1"/>
                  </a:moveTo>
                  <a:cubicBezTo>
                    <a:pt x="1530" y="1"/>
                    <a:pt x="1370" y="108"/>
                    <a:pt x="1304" y="281"/>
                  </a:cubicBezTo>
                  <a:lnTo>
                    <a:pt x="1" y="4003"/>
                  </a:lnTo>
                  <a:cubicBezTo>
                    <a:pt x="262" y="4100"/>
                    <a:pt x="508" y="4245"/>
                    <a:pt x="734" y="4408"/>
                  </a:cubicBezTo>
                  <a:lnTo>
                    <a:pt x="2084" y="554"/>
                  </a:lnTo>
                  <a:cubicBezTo>
                    <a:pt x="2166" y="343"/>
                    <a:pt x="2049" y="102"/>
                    <a:pt x="1838" y="20"/>
                  </a:cubicBezTo>
                  <a:cubicBezTo>
                    <a:pt x="1794" y="7"/>
                    <a:pt x="1751" y="1"/>
                    <a:pt x="1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a:off x="2376400" y="4264750"/>
              <a:ext cx="78825" cy="85975"/>
            </a:xfrm>
            <a:custGeom>
              <a:avLst/>
              <a:gdLst/>
              <a:ahLst/>
              <a:cxnLst/>
              <a:rect l="l" t="t" r="r" b="b"/>
              <a:pathLst>
                <a:path w="3153" h="3439" extrusionOk="0">
                  <a:moveTo>
                    <a:pt x="2695" y="1"/>
                  </a:moveTo>
                  <a:cubicBezTo>
                    <a:pt x="2565" y="1"/>
                    <a:pt x="2436" y="62"/>
                    <a:pt x="2356" y="173"/>
                  </a:cubicBezTo>
                  <a:lnTo>
                    <a:pt x="0" y="3438"/>
                  </a:lnTo>
                  <a:cubicBezTo>
                    <a:pt x="390" y="3243"/>
                    <a:pt x="811" y="3130"/>
                    <a:pt x="1252" y="3114"/>
                  </a:cubicBezTo>
                  <a:lnTo>
                    <a:pt x="3023" y="660"/>
                  </a:lnTo>
                  <a:cubicBezTo>
                    <a:pt x="3152" y="465"/>
                    <a:pt x="3105" y="220"/>
                    <a:pt x="2926" y="75"/>
                  </a:cubicBezTo>
                  <a:cubicBezTo>
                    <a:pt x="2857" y="24"/>
                    <a:pt x="2776" y="1"/>
                    <a:pt x="2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a:off x="2137825" y="4477475"/>
              <a:ext cx="356400" cy="61850"/>
            </a:xfrm>
            <a:custGeom>
              <a:avLst/>
              <a:gdLst/>
              <a:ahLst/>
              <a:cxnLst/>
              <a:rect l="l" t="t" r="r" b="b"/>
              <a:pathLst>
                <a:path w="14256" h="2474" extrusionOk="0">
                  <a:moveTo>
                    <a:pt x="520" y="1"/>
                  </a:moveTo>
                  <a:cubicBezTo>
                    <a:pt x="212" y="1"/>
                    <a:pt x="1" y="328"/>
                    <a:pt x="165" y="601"/>
                  </a:cubicBezTo>
                  <a:lnTo>
                    <a:pt x="1058" y="2244"/>
                  </a:lnTo>
                  <a:cubicBezTo>
                    <a:pt x="1140" y="2392"/>
                    <a:pt x="1269" y="2474"/>
                    <a:pt x="1413" y="2474"/>
                  </a:cubicBezTo>
                  <a:lnTo>
                    <a:pt x="12824" y="2474"/>
                  </a:lnTo>
                  <a:cubicBezTo>
                    <a:pt x="12988" y="2474"/>
                    <a:pt x="13116" y="2392"/>
                    <a:pt x="13198" y="2244"/>
                  </a:cubicBezTo>
                  <a:lnTo>
                    <a:pt x="14092" y="601"/>
                  </a:lnTo>
                  <a:cubicBezTo>
                    <a:pt x="14256" y="328"/>
                    <a:pt x="14045" y="1"/>
                    <a:pt x="137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a:off x="2255650" y="4410475"/>
              <a:ext cx="120775" cy="46350"/>
            </a:xfrm>
            <a:custGeom>
              <a:avLst/>
              <a:gdLst/>
              <a:ahLst/>
              <a:cxnLst/>
              <a:rect l="l" t="t" r="r" b="b"/>
              <a:pathLst>
                <a:path w="4831" h="1854" extrusionOk="0">
                  <a:moveTo>
                    <a:pt x="488" y="1"/>
                  </a:moveTo>
                  <a:cubicBezTo>
                    <a:pt x="309" y="1"/>
                    <a:pt x="164" y="47"/>
                    <a:pt x="0" y="145"/>
                  </a:cubicBezTo>
                  <a:cubicBezTo>
                    <a:pt x="16" y="812"/>
                    <a:pt x="328" y="1428"/>
                    <a:pt x="781" y="1854"/>
                  </a:cubicBezTo>
                  <a:lnTo>
                    <a:pt x="4034" y="1854"/>
                  </a:lnTo>
                  <a:cubicBezTo>
                    <a:pt x="4502" y="1428"/>
                    <a:pt x="4814" y="812"/>
                    <a:pt x="4830" y="145"/>
                  </a:cubicBezTo>
                  <a:cubicBezTo>
                    <a:pt x="4666" y="47"/>
                    <a:pt x="4522" y="1"/>
                    <a:pt x="4342" y="1"/>
                  </a:cubicBezTo>
                  <a:cubicBezTo>
                    <a:pt x="4050" y="1"/>
                    <a:pt x="3855" y="129"/>
                    <a:pt x="3593" y="293"/>
                  </a:cubicBezTo>
                  <a:cubicBezTo>
                    <a:pt x="3316" y="488"/>
                    <a:pt x="2942" y="730"/>
                    <a:pt x="2407" y="730"/>
                  </a:cubicBezTo>
                  <a:cubicBezTo>
                    <a:pt x="1869" y="730"/>
                    <a:pt x="1514" y="488"/>
                    <a:pt x="1221" y="293"/>
                  </a:cubicBezTo>
                  <a:cubicBezTo>
                    <a:pt x="976" y="129"/>
                    <a:pt x="781"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a:off x="2383325" y="4421400"/>
              <a:ext cx="87300" cy="35425"/>
            </a:xfrm>
            <a:custGeom>
              <a:avLst/>
              <a:gdLst/>
              <a:ahLst/>
              <a:cxnLst/>
              <a:rect l="l" t="t" r="r" b="b"/>
              <a:pathLst>
                <a:path w="3492" h="1417" extrusionOk="0">
                  <a:moveTo>
                    <a:pt x="1151" y="0"/>
                  </a:moveTo>
                  <a:cubicBezTo>
                    <a:pt x="893" y="0"/>
                    <a:pt x="698" y="114"/>
                    <a:pt x="488" y="262"/>
                  </a:cubicBezTo>
                  <a:cubicBezTo>
                    <a:pt x="406" y="683"/>
                    <a:pt x="242" y="1073"/>
                    <a:pt x="0" y="1417"/>
                  </a:cubicBezTo>
                  <a:lnTo>
                    <a:pt x="3152" y="1417"/>
                  </a:lnTo>
                  <a:cubicBezTo>
                    <a:pt x="3296" y="1186"/>
                    <a:pt x="3429" y="929"/>
                    <a:pt x="3492" y="652"/>
                  </a:cubicBezTo>
                  <a:lnTo>
                    <a:pt x="3492" y="652"/>
                  </a:lnTo>
                  <a:cubicBezTo>
                    <a:pt x="3347" y="683"/>
                    <a:pt x="3199" y="718"/>
                    <a:pt x="3023" y="718"/>
                  </a:cubicBezTo>
                  <a:cubicBezTo>
                    <a:pt x="2501" y="718"/>
                    <a:pt x="2146" y="488"/>
                    <a:pt x="1869" y="293"/>
                  </a:cubicBezTo>
                  <a:cubicBezTo>
                    <a:pt x="1623" y="133"/>
                    <a:pt x="1428" y="0"/>
                    <a:pt x="11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a:off x="2161425" y="4421400"/>
              <a:ext cx="86925" cy="35425"/>
            </a:xfrm>
            <a:custGeom>
              <a:avLst/>
              <a:gdLst/>
              <a:ahLst/>
              <a:cxnLst/>
              <a:rect l="l" t="t" r="r" b="b"/>
              <a:pathLst>
                <a:path w="3477" h="1417" extrusionOk="0">
                  <a:moveTo>
                    <a:pt x="2342" y="0"/>
                  </a:moveTo>
                  <a:cubicBezTo>
                    <a:pt x="2065" y="0"/>
                    <a:pt x="1870" y="133"/>
                    <a:pt x="1624" y="293"/>
                  </a:cubicBezTo>
                  <a:cubicBezTo>
                    <a:pt x="1347" y="488"/>
                    <a:pt x="992" y="718"/>
                    <a:pt x="469" y="718"/>
                  </a:cubicBezTo>
                  <a:cubicBezTo>
                    <a:pt x="294" y="718"/>
                    <a:pt x="145" y="683"/>
                    <a:pt x="1" y="652"/>
                  </a:cubicBezTo>
                  <a:lnTo>
                    <a:pt x="1" y="652"/>
                  </a:lnTo>
                  <a:cubicBezTo>
                    <a:pt x="63" y="929"/>
                    <a:pt x="176" y="1186"/>
                    <a:pt x="340" y="1417"/>
                  </a:cubicBezTo>
                  <a:lnTo>
                    <a:pt x="3477" y="1417"/>
                  </a:lnTo>
                  <a:cubicBezTo>
                    <a:pt x="3251" y="1073"/>
                    <a:pt x="3087" y="683"/>
                    <a:pt x="3005" y="262"/>
                  </a:cubicBezTo>
                  <a:cubicBezTo>
                    <a:pt x="2794" y="114"/>
                    <a:pt x="2599" y="0"/>
                    <a:pt x="2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 name="Google Shape;694;p34"/>
          <p:cNvSpPr/>
          <p:nvPr/>
        </p:nvSpPr>
        <p:spPr>
          <a:xfrm>
            <a:off x="8389925" y="540000"/>
            <a:ext cx="363325" cy="350950"/>
          </a:xfrm>
          <a:custGeom>
            <a:avLst/>
            <a:gdLst/>
            <a:ahLst/>
            <a:cxnLst/>
            <a:rect l="l" t="t" r="r" b="b"/>
            <a:pathLst>
              <a:path w="14533" h="14038" extrusionOk="0">
                <a:moveTo>
                  <a:pt x="11735" y="3642"/>
                </a:moveTo>
                <a:cubicBezTo>
                  <a:pt x="11962" y="3642"/>
                  <a:pt x="12141" y="3837"/>
                  <a:pt x="12141" y="4067"/>
                </a:cubicBezTo>
                <a:cubicBezTo>
                  <a:pt x="12141" y="4278"/>
                  <a:pt x="11962" y="4473"/>
                  <a:pt x="11735" y="4473"/>
                </a:cubicBezTo>
                <a:cubicBezTo>
                  <a:pt x="11509" y="4473"/>
                  <a:pt x="11314" y="4278"/>
                  <a:pt x="11314" y="4067"/>
                </a:cubicBezTo>
                <a:cubicBezTo>
                  <a:pt x="11314" y="3837"/>
                  <a:pt x="11509" y="3642"/>
                  <a:pt x="11735" y="3642"/>
                </a:cubicBezTo>
                <a:close/>
                <a:moveTo>
                  <a:pt x="5478" y="4520"/>
                </a:moveTo>
                <a:cubicBezTo>
                  <a:pt x="5704" y="4520"/>
                  <a:pt x="5884" y="4715"/>
                  <a:pt x="5884" y="4945"/>
                </a:cubicBezTo>
                <a:cubicBezTo>
                  <a:pt x="5884" y="5156"/>
                  <a:pt x="5704" y="5351"/>
                  <a:pt x="5478" y="5351"/>
                </a:cubicBezTo>
                <a:cubicBezTo>
                  <a:pt x="5217" y="5351"/>
                  <a:pt x="5006" y="5561"/>
                  <a:pt x="5006" y="5823"/>
                </a:cubicBezTo>
                <a:cubicBezTo>
                  <a:pt x="5006" y="6033"/>
                  <a:pt x="4826" y="6228"/>
                  <a:pt x="4600" y="6228"/>
                </a:cubicBezTo>
                <a:cubicBezTo>
                  <a:pt x="4374" y="6228"/>
                  <a:pt x="4194" y="6033"/>
                  <a:pt x="4194" y="5823"/>
                </a:cubicBezTo>
                <a:cubicBezTo>
                  <a:pt x="4194" y="5105"/>
                  <a:pt x="4764" y="4520"/>
                  <a:pt x="5478" y="4520"/>
                </a:cubicBezTo>
                <a:close/>
                <a:moveTo>
                  <a:pt x="11946" y="5187"/>
                </a:moveTo>
                <a:cubicBezTo>
                  <a:pt x="12176" y="5187"/>
                  <a:pt x="12371" y="5366"/>
                  <a:pt x="12371" y="5593"/>
                </a:cubicBezTo>
                <a:cubicBezTo>
                  <a:pt x="12371" y="6310"/>
                  <a:pt x="11786" y="6880"/>
                  <a:pt x="11068" y="6880"/>
                </a:cubicBezTo>
                <a:cubicBezTo>
                  <a:pt x="10842" y="6880"/>
                  <a:pt x="10663" y="6700"/>
                  <a:pt x="10663" y="6470"/>
                </a:cubicBezTo>
                <a:cubicBezTo>
                  <a:pt x="10663" y="6244"/>
                  <a:pt x="10842" y="6065"/>
                  <a:pt x="11068" y="6065"/>
                </a:cubicBezTo>
                <a:cubicBezTo>
                  <a:pt x="11330" y="6065"/>
                  <a:pt x="11540" y="5854"/>
                  <a:pt x="11540" y="5593"/>
                </a:cubicBezTo>
                <a:cubicBezTo>
                  <a:pt x="11540" y="5366"/>
                  <a:pt x="11720" y="5187"/>
                  <a:pt x="11946" y="5187"/>
                </a:cubicBezTo>
                <a:close/>
                <a:moveTo>
                  <a:pt x="4826" y="6942"/>
                </a:moveTo>
                <a:cubicBezTo>
                  <a:pt x="5057" y="6942"/>
                  <a:pt x="5232" y="7122"/>
                  <a:pt x="5232" y="7348"/>
                </a:cubicBezTo>
                <a:cubicBezTo>
                  <a:pt x="5232" y="7578"/>
                  <a:pt x="5057" y="7758"/>
                  <a:pt x="4826" y="7758"/>
                </a:cubicBezTo>
                <a:cubicBezTo>
                  <a:pt x="4600" y="7758"/>
                  <a:pt x="4405" y="7578"/>
                  <a:pt x="4405" y="7348"/>
                </a:cubicBezTo>
                <a:cubicBezTo>
                  <a:pt x="4405" y="7122"/>
                  <a:pt x="4600" y="6942"/>
                  <a:pt x="4826" y="6942"/>
                </a:cubicBezTo>
                <a:close/>
                <a:moveTo>
                  <a:pt x="8831" y="0"/>
                </a:moveTo>
                <a:cubicBezTo>
                  <a:pt x="7889" y="0"/>
                  <a:pt x="6957" y="466"/>
                  <a:pt x="6422" y="1352"/>
                </a:cubicBezTo>
                <a:cubicBezTo>
                  <a:pt x="5021" y="1450"/>
                  <a:pt x="3917" y="2569"/>
                  <a:pt x="3820" y="3970"/>
                </a:cubicBezTo>
                <a:cubicBezTo>
                  <a:pt x="2326" y="4910"/>
                  <a:pt x="2049" y="6942"/>
                  <a:pt x="3219" y="8245"/>
                </a:cubicBezTo>
                <a:cubicBezTo>
                  <a:pt x="3071" y="8830"/>
                  <a:pt x="3168" y="9462"/>
                  <a:pt x="3527" y="9981"/>
                </a:cubicBezTo>
                <a:lnTo>
                  <a:pt x="161" y="13348"/>
                </a:lnTo>
                <a:cubicBezTo>
                  <a:pt x="1" y="13492"/>
                  <a:pt x="1" y="13754"/>
                  <a:pt x="161" y="13918"/>
                </a:cubicBezTo>
                <a:cubicBezTo>
                  <a:pt x="243" y="13998"/>
                  <a:pt x="349" y="14038"/>
                  <a:pt x="455" y="14038"/>
                </a:cubicBezTo>
                <a:cubicBezTo>
                  <a:pt x="561" y="14038"/>
                  <a:pt x="666" y="13998"/>
                  <a:pt x="746" y="13918"/>
                </a:cubicBezTo>
                <a:lnTo>
                  <a:pt x="4097" y="10566"/>
                </a:lnTo>
                <a:cubicBezTo>
                  <a:pt x="4474" y="10820"/>
                  <a:pt x="4901" y="10943"/>
                  <a:pt x="5320" y="10943"/>
                </a:cubicBezTo>
                <a:cubicBezTo>
                  <a:pt x="5495" y="10943"/>
                  <a:pt x="5669" y="10921"/>
                  <a:pt x="5837" y="10879"/>
                </a:cubicBezTo>
                <a:cubicBezTo>
                  <a:pt x="6380" y="11368"/>
                  <a:pt x="7054" y="11604"/>
                  <a:pt x="7723" y="11604"/>
                </a:cubicBezTo>
                <a:cubicBezTo>
                  <a:pt x="8655" y="11604"/>
                  <a:pt x="9579" y="11146"/>
                  <a:pt x="10128" y="10274"/>
                </a:cubicBezTo>
                <a:cubicBezTo>
                  <a:pt x="11509" y="10176"/>
                  <a:pt x="12629" y="9072"/>
                  <a:pt x="12742" y="7676"/>
                </a:cubicBezTo>
                <a:cubicBezTo>
                  <a:pt x="14224" y="6782"/>
                  <a:pt x="14532" y="4781"/>
                  <a:pt x="13460" y="3482"/>
                </a:cubicBezTo>
                <a:cubicBezTo>
                  <a:pt x="13573" y="3205"/>
                  <a:pt x="13620" y="2928"/>
                  <a:pt x="13620" y="2635"/>
                </a:cubicBezTo>
                <a:cubicBezTo>
                  <a:pt x="13620" y="1434"/>
                  <a:pt x="12644" y="459"/>
                  <a:pt x="11458" y="459"/>
                </a:cubicBezTo>
                <a:cubicBezTo>
                  <a:pt x="11166" y="459"/>
                  <a:pt x="10873" y="521"/>
                  <a:pt x="10616" y="638"/>
                </a:cubicBezTo>
                <a:cubicBezTo>
                  <a:pt x="10094" y="208"/>
                  <a:pt x="9460" y="0"/>
                  <a:pt x="8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flipH="1">
            <a:off x="8389913" y="153538"/>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flipH="1">
            <a:off x="8642500" y="1076448"/>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flipH="1">
            <a:off x="518225" y="313775"/>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flipH="1">
            <a:off x="794350" y="82885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flipH="1">
            <a:off x="7974325" y="453325"/>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flipH="1">
            <a:off x="320175" y="437025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flipH="1">
            <a:off x="8642500" y="4681100"/>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flipH="1">
            <a:off x="7880725" y="4738248"/>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flipH="1">
            <a:off x="8546863" y="3486975"/>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2_1">
    <p:bg>
      <p:bgPr>
        <a:solidFill>
          <a:schemeClr val="dk2"/>
        </a:solidFill>
        <a:effectLst/>
      </p:bgPr>
    </p:bg>
    <p:spTree>
      <p:nvGrpSpPr>
        <p:cNvPr id="1" name="Shape 704"/>
        <p:cNvGrpSpPr/>
        <p:nvPr/>
      </p:nvGrpSpPr>
      <p:grpSpPr>
        <a:xfrm>
          <a:off x="0" y="0"/>
          <a:ext cx="0" cy="0"/>
          <a:chOff x="0" y="0"/>
          <a:chExt cx="0" cy="0"/>
        </a:xfrm>
      </p:grpSpPr>
      <p:grpSp>
        <p:nvGrpSpPr>
          <p:cNvPr id="705" name="Google Shape;705;p35"/>
          <p:cNvGrpSpPr/>
          <p:nvPr/>
        </p:nvGrpSpPr>
        <p:grpSpPr>
          <a:xfrm rot="1729853">
            <a:off x="1378145" y="2187997"/>
            <a:ext cx="356856" cy="283885"/>
            <a:chOff x="3655575" y="2314625"/>
            <a:chExt cx="356875" cy="283900"/>
          </a:xfrm>
        </p:grpSpPr>
        <p:sp>
          <p:nvSpPr>
            <p:cNvPr id="706" name="Google Shape;706;p35"/>
            <p:cNvSpPr/>
            <p:nvPr/>
          </p:nvSpPr>
          <p:spPr>
            <a:xfrm>
              <a:off x="3655575" y="2521650"/>
              <a:ext cx="356875" cy="76875"/>
            </a:xfrm>
            <a:custGeom>
              <a:avLst/>
              <a:gdLst/>
              <a:ahLst/>
              <a:cxnLst/>
              <a:rect l="l" t="t" r="r" b="b"/>
              <a:pathLst>
                <a:path w="14275" h="3075" extrusionOk="0">
                  <a:moveTo>
                    <a:pt x="539" y="0"/>
                  </a:moveTo>
                  <a:cubicBezTo>
                    <a:pt x="215" y="0"/>
                    <a:pt x="0" y="375"/>
                    <a:pt x="195" y="636"/>
                  </a:cubicBezTo>
                  <a:cubicBezTo>
                    <a:pt x="231" y="698"/>
                    <a:pt x="1237" y="2196"/>
                    <a:pt x="3414" y="2196"/>
                  </a:cubicBezTo>
                  <a:lnTo>
                    <a:pt x="4034" y="2196"/>
                  </a:lnTo>
                  <a:lnTo>
                    <a:pt x="4358" y="2844"/>
                  </a:lnTo>
                  <a:cubicBezTo>
                    <a:pt x="4424" y="2992"/>
                    <a:pt x="4569" y="3074"/>
                    <a:pt x="4732" y="3074"/>
                  </a:cubicBezTo>
                  <a:lnTo>
                    <a:pt x="9558" y="3074"/>
                  </a:lnTo>
                  <a:cubicBezTo>
                    <a:pt x="9706" y="3074"/>
                    <a:pt x="9851" y="2992"/>
                    <a:pt x="9917" y="2844"/>
                  </a:cubicBezTo>
                  <a:lnTo>
                    <a:pt x="10241" y="2196"/>
                  </a:lnTo>
                  <a:lnTo>
                    <a:pt x="10877" y="2196"/>
                  </a:lnTo>
                  <a:cubicBezTo>
                    <a:pt x="13038" y="2196"/>
                    <a:pt x="14044" y="698"/>
                    <a:pt x="14095" y="636"/>
                  </a:cubicBezTo>
                  <a:cubicBezTo>
                    <a:pt x="14275" y="375"/>
                    <a:pt x="14080" y="0"/>
                    <a:pt x="13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3834050" y="2435425"/>
              <a:ext cx="120675" cy="65950"/>
            </a:xfrm>
            <a:custGeom>
              <a:avLst/>
              <a:gdLst/>
              <a:ahLst/>
              <a:cxnLst/>
              <a:rect l="l" t="t" r="r" b="b"/>
              <a:pathLst>
                <a:path w="4827" h="2638" extrusionOk="0">
                  <a:moveTo>
                    <a:pt x="2415" y="0"/>
                  </a:moveTo>
                  <a:cubicBezTo>
                    <a:pt x="2161" y="0"/>
                    <a:pt x="1908" y="110"/>
                    <a:pt x="1736" y="328"/>
                  </a:cubicBezTo>
                  <a:cubicBezTo>
                    <a:pt x="1604" y="256"/>
                    <a:pt x="1463" y="222"/>
                    <a:pt x="1324" y="222"/>
                  </a:cubicBezTo>
                  <a:cubicBezTo>
                    <a:pt x="902" y="222"/>
                    <a:pt x="503" y="531"/>
                    <a:pt x="453" y="995"/>
                  </a:cubicBezTo>
                  <a:cubicBezTo>
                    <a:pt x="176" y="1140"/>
                    <a:pt x="0" y="1417"/>
                    <a:pt x="0" y="1760"/>
                  </a:cubicBezTo>
                  <a:cubicBezTo>
                    <a:pt x="0" y="2232"/>
                    <a:pt x="391" y="2638"/>
                    <a:pt x="878" y="2638"/>
                  </a:cubicBezTo>
                  <a:lnTo>
                    <a:pt x="3948" y="2638"/>
                  </a:lnTo>
                  <a:cubicBezTo>
                    <a:pt x="4436" y="2638"/>
                    <a:pt x="4826" y="2232"/>
                    <a:pt x="4826" y="1760"/>
                  </a:cubicBezTo>
                  <a:cubicBezTo>
                    <a:pt x="4826" y="1417"/>
                    <a:pt x="4647" y="1140"/>
                    <a:pt x="4389" y="995"/>
                  </a:cubicBezTo>
                  <a:cubicBezTo>
                    <a:pt x="4328" y="531"/>
                    <a:pt x="3935" y="222"/>
                    <a:pt x="3514" y="222"/>
                  </a:cubicBezTo>
                  <a:cubicBezTo>
                    <a:pt x="3376" y="222"/>
                    <a:pt x="3235" y="256"/>
                    <a:pt x="3102" y="328"/>
                  </a:cubicBezTo>
                  <a:cubicBezTo>
                    <a:pt x="2924" y="110"/>
                    <a:pt x="2669" y="0"/>
                    <a:pt x="24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3774275" y="2375650"/>
              <a:ext cx="119475" cy="60275"/>
            </a:xfrm>
            <a:custGeom>
              <a:avLst/>
              <a:gdLst/>
              <a:ahLst/>
              <a:cxnLst/>
              <a:rect l="l" t="t" r="r" b="b"/>
              <a:pathLst>
                <a:path w="4779" h="2411" extrusionOk="0">
                  <a:moveTo>
                    <a:pt x="2396" y="1"/>
                  </a:moveTo>
                  <a:cubicBezTo>
                    <a:pt x="2142" y="1"/>
                    <a:pt x="1886" y="111"/>
                    <a:pt x="1709" y="332"/>
                  </a:cubicBezTo>
                  <a:cubicBezTo>
                    <a:pt x="1575" y="259"/>
                    <a:pt x="1433" y="225"/>
                    <a:pt x="1294" y="225"/>
                  </a:cubicBezTo>
                  <a:cubicBezTo>
                    <a:pt x="875" y="225"/>
                    <a:pt x="483" y="532"/>
                    <a:pt x="421" y="995"/>
                  </a:cubicBezTo>
                  <a:cubicBezTo>
                    <a:pt x="211" y="1112"/>
                    <a:pt x="51" y="1323"/>
                    <a:pt x="0" y="1564"/>
                  </a:cubicBezTo>
                  <a:cubicBezTo>
                    <a:pt x="308" y="1564"/>
                    <a:pt x="585" y="1646"/>
                    <a:pt x="847" y="1795"/>
                  </a:cubicBezTo>
                  <a:cubicBezTo>
                    <a:pt x="922" y="1784"/>
                    <a:pt x="998" y="1779"/>
                    <a:pt x="1073" y="1779"/>
                  </a:cubicBezTo>
                  <a:cubicBezTo>
                    <a:pt x="1580" y="1779"/>
                    <a:pt x="2065" y="2014"/>
                    <a:pt x="2391" y="2411"/>
                  </a:cubicBezTo>
                  <a:cubicBezTo>
                    <a:pt x="2714" y="2014"/>
                    <a:pt x="3199" y="1779"/>
                    <a:pt x="3719" y="1779"/>
                  </a:cubicBezTo>
                  <a:cubicBezTo>
                    <a:pt x="3796" y="1779"/>
                    <a:pt x="3874" y="1784"/>
                    <a:pt x="3952" y="1795"/>
                  </a:cubicBezTo>
                  <a:cubicBezTo>
                    <a:pt x="4194" y="1646"/>
                    <a:pt x="4486" y="1564"/>
                    <a:pt x="4779" y="1564"/>
                  </a:cubicBezTo>
                  <a:cubicBezTo>
                    <a:pt x="4732" y="1323"/>
                    <a:pt x="4568" y="1112"/>
                    <a:pt x="4358" y="995"/>
                  </a:cubicBezTo>
                  <a:cubicBezTo>
                    <a:pt x="4308" y="532"/>
                    <a:pt x="3919" y="225"/>
                    <a:pt x="3496" y="225"/>
                  </a:cubicBezTo>
                  <a:cubicBezTo>
                    <a:pt x="3355" y="225"/>
                    <a:pt x="3211" y="259"/>
                    <a:pt x="3074" y="332"/>
                  </a:cubicBezTo>
                  <a:cubicBezTo>
                    <a:pt x="2903" y="111"/>
                    <a:pt x="2650" y="1"/>
                    <a:pt x="2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3713300" y="2435425"/>
              <a:ext cx="108100" cy="65950"/>
            </a:xfrm>
            <a:custGeom>
              <a:avLst/>
              <a:gdLst/>
              <a:ahLst/>
              <a:cxnLst/>
              <a:rect l="l" t="t" r="r" b="b"/>
              <a:pathLst>
                <a:path w="4324" h="2638" extrusionOk="0">
                  <a:moveTo>
                    <a:pt x="2423" y="0"/>
                  </a:moveTo>
                  <a:cubicBezTo>
                    <a:pt x="2172" y="0"/>
                    <a:pt x="1920" y="110"/>
                    <a:pt x="1741" y="328"/>
                  </a:cubicBezTo>
                  <a:cubicBezTo>
                    <a:pt x="1607" y="256"/>
                    <a:pt x="1465" y="222"/>
                    <a:pt x="1326" y="222"/>
                  </a:cubicBezTo>
                  <a:cubicBezTo>
                    <a:pt x="902" y="222"/>
                    <a:pt x="504" y="531"/>
                    <a:pt x="457" y="995"/>
                  </a:cubicBezTo>
                  <a:cubicBezTo>
                    <a:pt x="180" y="1140"/>
                    <a:pt x="1" y="1417"/>
                    <a:pt x="1" y="1760"/>
                  </a:cubicBezTo>
                  <a:cubicBezTo>
                    <a:pt x="1" y="2232"/>
                    <a:pt x="391" y="2638"/>
                    <a:pt x="879" y="2638"/>
                  </a:cubicBezTo>
                  <a:lnTo>
                    <a:pt x="3953" y="2638"/>
                  </a:lnTo>
                  <a:cubicBezTo>
                    <a:pt x="4050" y="2638"/>
                    <a:pt x="4148" y="2622"/>
                    <a:pt x="4226" y="2587"/>
                  </a:cubicBezTo>
                  <a:cubicBezTo>
                    <a:pt x="3902" y="2002"/>
                    <a:pt x="3953" y="1303"/>
                    <a:pt x="4323" y="769"/>
                  </a:cubicBezTo>
                  <a:cubicBezTo>
                    <a:pt x="4185" y="424"/>
                    <a:pt x="3862" y="216"/>
                    <a:pt x="3523" y="216"/>
                  </a:cubicBezTo>
                  <a:cubicBezTo>
                    <a:pt x="3383" y="216"/>
                    <a:pt x="3240" y="252"/>
                    <a:pt x="3106" y="328"/>
                  </a:cubicBezTo>
                  <a:cubicBezTo>
                    <a:pt x="2927" y="110"/>
                    <a:pt x="2675" y="0"/>
                    <a:pt x="2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3886800" y="2314625"/>
              <a:ext cx="52500" cy="71275"/>
            </a:xfrm>
            <a:custGeom>
              <a:avLst/>
              <a:gdLst/>
              <a:ahLst/>
              <a:cxnLst/>
              <a:rect l="l" t="t" r="r" b="b"/>
              <a:pathLst>
                <a:path w="2100" h="2851" extrusionOk="0">
                  <a:moveTo>
                    <a:pt x="1613" y="1"/>
                  </a:moveTo>
                  <a:cubicBezTo>
                    <a:pt x="1482" y="1"/>
                    <a:pt x="1351" y="65"/>
                    <a:pt x="1269" y="186"/>
                  </a:cubicBezTo>
                  <a:lnTo>
                    <a:pt x="1" y="2168"/>
                  </a:lnTo>
                  <a:cubicBezTo>
                    <a:pt x="231" y="2347"/>
                    <a:pt x="426" y="2578"/>
                    <a:pt x="539" y="2851"/>
                  </a:cubicBezTo>
                  <a:lnTo>
                    <a:pt x="1967" y="643"/>
                  </a:lnTo>
                  <a:cubicBezTo>
                    <a:pt x="2100" y="448"/>
                    <a:pt x="2033" y="186"/>
                    <a:pt x="1838" y="73"/>
                  </a:cubicBezTo>
                  <a:cubicBezTo>
                    <a:pt x="1771" y="24"/>
                    <a:pt x="1692" y="1"/>
                    <a:pt x="16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3909625" y="2347450"/>
              <a:ext cx="78825" cy="72200"/>
            </a:xfrm>
            <a:custGeom>
              <a:avLst/>
              <a:gdLst/>
              <a:ahLst/>
              <a:cxnLst/>
              <a:rect l="l" t="t" r="r" b="b"/>
              <a:pathLst>
                <a:path w="3153" h="2888" extrusionOk="0">
                  <a:moveTo>
                    <a:pt x="2680" y="0"/>
                  </a:moveTo>
                  <a:cubicBezTo>
                    <a:pt x="2589" y="0"/>
                    <a:pt x="2497" y="31"/>
                    <a:pt x="2420" y="94"/>
                  </a:cubicBezTo>
                  <a:lnTo>
                    <a:pt x="1" y="2045"/>
                  </a:lnTo>
                  <a:cubicBezTo>
                    <a:pt x="145" y="2318"/>
                    <a:pt x="176" y="2513"/>
                    <a:pt x="258" y="2887"/>
                  </a:cubicBezTo>
                  <a:lnTo>
                    <a:pt x="2942" y="742"/>
                  </a:lnTo>
                  <a:cubicBezTo>
                    <a:pt x="3122" y="597"/>
                    <a:pt x="3153" y="336"/>
                    <a:pt x="3005" y="157"/>
                  </a:cubicBezTo>
                  <a:cubicBezTo>
                    <a:pt x="2922" y="54"/>
                    <a:pt x="2802" y="0"/>
                    <a:pt x="2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12;p35"/>
          <p:cNvGrpSpPr/>
          <p:nvPr/>
        </p:nvGrpSpPr>
        <p:grpSpPr>
          <a:xfrm rot="-1487037">
            <a:off x="1032424" y="4096162"/>
            <a:ext cx="352402" cy="262101"/>
            <a:chOff x="3155350" y="2966650"/>
            <a:chExt cx="352400" cy="262100"/>
          </a:xfrm>
        </p:grpSpPr>
        <p:sp>
          <p:nvSpPr>
            <p:cNvPr id="713" name="Google Shape;713;p35"/>
            <p:cNvSpPr/>
            <p:nvPr/>
          </p:nvSpPr>
          <p:spPr>
            <a:xfrm>
              <a:off x="3155350" y="3086125"/>
              <a:ext cx="352400" cy="47225"/>
            </a:xfrm>
            <a:custGeom>
              <a:avLst/>
              <a:gdLst/>
              <a:ahLst/>
              <a:cxnLst/>
              <a:rect l="l" t="t" r="r" b="b"/>
              <a:pathLst>
                <a:path w="14096" h="1889" extrusionOk="0">
                  <a:moveTo>
                    <a:pt x="1807" y="1"/>
                  </a:moveTo>
                  <a:cubicBezTo>
                    <a:pt x="929" y="1"/>
                    <a:pt x="457" y="633"/>
                    <a:pt x="114" y="976"/>
                  </a:cubicBezTo>
                  <a:cubicBezTo>
                    <a:pt x="0" y="1089"/>
                    <a:pt x="0" y="1284"/>
                    <a:pt x="114" y="1397"/>
                  </a:cubicBezTo>
                  <a:cubicBezTo>
                    <a:pt x="309" y="1608"/>
                    <a:pt x="683" y="1885"/>
                    <a:pt x="1140" y="1885"/>
                  </a:cubicBezTo>
                  <a:cubicBezTo>
                    <a:pt x="1612" y="1885"/>
                    <a:pt x="1838" y="1659"/>
                    <a:pt x="2084" y="1561"/>
                  </a:cubicBezTo>
                  <a:cubicBezTo>
                    <a:pt x="2269" y="1780"/>
                    <a:pt x="2528" y="1889"/>
                    <a:pt x="2788" y="1889"/>
                  </a:cubicBezTo>
                  <a:cubicBezTo>
                    <a:pt x="3048" y="1889"/>
                    <a:pt x="3309" y="1780"/>
                    <a:pt x="3496" y="1561"/>
                  </a:cubicBezTo>
                  <a:cubicBezTo>
                    <a:pt x="3683" y="1780"/>
                    <a:pt x="3944" y="1889"/>
                    <a:pt x="4204" y="1889"/>
                  </a:cubicBezTo>
                  <a:cubicBezTo>
                    <a:pt x="4464" y="1889"/>
                    <a:pt x="4725" y="1780"/>
                    <a:pt x="4912" y="1561"/>
                  </a:cubicBezTo>
                  <a:cubicBezTo>
                    <a:pt x="5107" y="1780"/>
                    <a:pt x="5370" y="1889"/>
                    <a:pt x="5632" y="1889"/>
                  </a:cubicBezTo>
                  <a:cubicBezTo>
                    <a:pt x="5893" y="1889"/>
                    <a:pt x="6153" y="1780"/>
                    <a:pt x="6340" y="1561"/>
                  </a:cubicBezTo>
                  <a:cubicBezTo>
                    <a:pt x="6527" y="1780"/>
                    <a:pt x="6787" y="1889"/>
                    <a:pt x="7048" y="1889"/>
                  </a:cubicBezTo>
                  <a:cubicBezTo>
                    <a:pt x="7308" y="1889"/>
                    <a:pt x="7569" y="1780"/>
                    <a:pt x="7756" y="1561"/>
                  </a:cubicBezTo>
                  <a:cubicBezTo>
                    <a:pt x="7943" y="1780"/>
                    <a:pt x="8203" y="1889"/>
                    <a:pt x="8462" y="1889"/>
                  </a:cubicBezTo>
                  <a:cubicBezTo>
                    <a:pt x="8721" y="1889"/>
                    <a:pt x="8981" y="1780"/>
                    <a:pt x="9168" y="1561"/>
                  </a:cubicBezTo>
                  <a:cubicBezTo>
                    <a:pt x="9363" y="1780"/>
                    <a:pt x="9624" y="1889"/>
                    <a:pt x="9884" y="1889"/>
                  </a:cubicBezTo>
                  <a:cubicBezTo>
                    <a:pt x="10144" y="1889"/>
                    <a:pt x="10405" y="1780"/>
                    <a:pt x="10600" y="1561"/>
                  </a:cubicBezTo>
                  <a:cubicBezTo>
                    <a:pt x="10787" y="1780"/>
                    <a:pt x="11047" y="1889"/>
                    <a:pt x="11307" y="1889"/>
                  </a:cubicBezTo>
                  <a:cubicBezTo>
                    <a:pt x="11567" y="1889"/>
                    <a:pt x="11827" y="1780"/>
                    <a:pt x="12012" y="1561"/>
                  </a:cubicBezTo>
                  <a:cubicBezTo>
                    <a:pt x="12242" y="1659"/>
                    <a:pt x="12484" y="1885"/>
                    <a:pt x="12956" y="1885"/>
                  </a:cubicBezTo>
                  <a:cubicBezTo>
                    <a:pt x="13413" y="1885"/>
                    <a:pt x="13768" y="1608"/>
                    <a:pt x="13982" y="1397"/>
                  </a:cubicBezTo>
                  <a:cubicBezTo>
                    <a:pt x="14095" y="1284"/>
                    <a:pt x="14095" y="1089"/>
                    <a:pt x="13982" y="976"/>
                  </a:cubicBezTo>
                  <a:cubicBezTo>
                    <a:pt x="13639" y="633"/>
                    <a:pt x="13151" y="1"/>
                    <a:pt x="12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3169200" y="3149050"/>
              <a:ext cx="324700" cy="24875"/>
            </a:xfrm>
            <a:custGeom>
              <a:avLst/>
              <a:gdLst/>
              <a:ahLst/>
              <a:cxnLst/>
              <a:rect l="l" t="t" r="r" b="b"/>
              <a:pathLst>
                <a:path w="12988" h="995" extrusionOk="0">
                  <a:moveTo>
                    <a:pt x="1448" y="0"/>
                  </a:moveTo>
                  <a:cubicBezTo>
                    <a:pt x="1170" y="126"/>
                    <a:pt x="876" y="189"/>
                    <a:pt x="588" y="189"/>
                  </a:cubicBezTo>
                  <a:cubicBezTo>
                    <a:pt x="386" y="189"/>
                    <a:pt x="188" y="159"/>
                    <a:pt x="0" y="98"/>
                  </a:cubicBezTo>
                  <a:lnTo>
                    <a:pt x="0" y="98"/>
                  </a:lnTo>
                  <a:cubicBezTo>
                    <a:pt x="180" y="620"/>
                    <a:pt x="652" y="995"/>
                    <a:pt x="1218" y="995"/>
                  </a:cubicBezTo>
                  <a:lnTo>
                    <a:pt x="11751" y="995"/>
                  </a:lnTo>
                  <a:cubicBezTo>
                    <a:pt x="12320" y="995"/>
                    <a:pt x="12808" y="620"/>
                    <a:pt x="12987" y="98"/>
                  </a:cubicBezTo>
                  <a:lnTo>
                    <a:pt x="12987" y="98"/>
                  </a:lnTo>
                  <a:cubicBezTo>
                    <a:pt x="12793" y="159"/>
                    <a:pt x="12594" y="189"/>
                    <a:pt x="12393" y="189"/>
                  </a:cubicBezTo>
                  <a:cubicBezTo>
                    <a:pt x="12107" y="189"/>
                    <a:pt x="11818" y="126"/>
                    <a:pt x="11540" y="0"/>
                  </a:cubicBezTo>
                  <a:cubicBezTo>
                    <a:pt x="11287" y="132"/>
                    <a:pt x="11011" y="198"/>
                    <a:pt x="10737" y="198"/>
                  </a:cubicBezTo>
                  <a:cubicBezTo>
                    <a:pt x="10500" y="198"/>
                    <a:pt x="10265" y="148"/>
                    <a:pt x="10046" y="51"/>
                  </a:cubicBezTo>
                  <a:cubicBezTo>
                    <a:pt x="9818" y="148"/>
                    <a:pt x="9578" y="197"/>
                    <a:pt x="9336" y="197"/>
                  </a:cubicBezTo>
                  <a:cubicBezTo>
                    <a:pt x="9094" y="197"/>
                    <a:pt x="8850" y="148"/>
                    <a:pt x="8614" y="51"/>
                  </a:cubicBezTo>
                  <a:cubicBezTo>
                    <a:pt x="8396" y="148"/>
                    <a:pt x="8156" y="197"/>
                    <a:pt x="7914" y="197"/>
                  </a:cubicBezTo>
                  <a:cubicBezTo>
                    <a:pt x="7672" y="197"/>
                    <a:pt x="7428" y="148"/>
                    <a:pt x="7202" y="51"/>
                  </a:cubicBezTo>
                  <a:cubicBezTo>
                    <a:pt x="6981" y="148"/>
                    <a:pt x="6742" y="197"/>
                    <a:pt x="6500" y="197"/>
                  </a:cubicBezTo>
                  <a:cubicBezTo>
                    <a:pt x="6258" y="197"/>
                    <a:pt x="6014" y="148"/>
                    <a:pt x="5786" y="51"/>
                  </a:cubicBezTo>
                  <a:cubicBezTo>
                    <a:pt x="5560" y="148"/>
                    <a:pt x="5320" y="197"/>
                    <a:pt x="5078" y="197"/>
                  </a:cubicBezTo>
                  <a:cubicBezTo>
                    <a:pt x="4836" y="197"/>
                    <a:pt x="4592" y="148"/>
                    <a:pt x="4358" y="51"/>
                  </a:cubicBezTo>
                  <a:cubicBezTo>
                    <a:pt x="4138" y="148"/>
                    <a:pt x="3902" y="197"/>
                    <a:pt x="3662" y="197"/>
                  </a:cubicBezTo>
                  <a:cubicBezTo>
                    <a:pt x="3422" y="197"/>
                    <a:pt x="3178" y="148"/>
                    <a:pt x="2942" y="51"/>
                  </a:cubicBezTo>
                  <a:cubicBezTo>
                    <a:pt x="2723" y="148"/>
                    <a:pt x="2487" y="198"/>
                    <a:pt x="2250" y="198"/>
                  </a:cubicBezTo>
                  <a:cubicBezTo>
                    <a:pt x="1977" y="198"/>
                    <a:pt x="1701" y="132"/>
                    <a:pt x="1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3184600" y="2966650"/>
              <a:ext cx="293875" cy="98725"/>
            </a:xfrm>
            <a:custGeom>
              <a:avLst/>
              <a:gdLst/>
              <a:ahLst/>
              <a:cxnLst/>
              <a:rect l="l" t="t" r="r" b="b"/>
              <a:pathLst>
                <a:path w="11755" h="3949" extrusionOk="0">
                  <a:moveTo>
                    <a:pt x="5868" y="1756"/>
                  </a:moveTo>
                  <a:cubicBezTo>
                    <a:pt x="6098" y="1756"/>
                    <a:pt x="6293" y="1952"/>
                    <a:pt x="6293" y="2178"/>
                  </a:cubicBezTo>
                  <a:lnTo>
                    <a:pt x="6293" y="2388"/>
                  </a:lnTo>
                  <a:cubicBezTo>
                    <a:pt x="6293" y="2615"/>
                    <a:pt x="6098" y="2794"/>
                    <a:pt x="5868" y="2794"/>
                  </a:cubicBezTo>
                  <a:cubicBezTo>
                    <a:pt x="5642" y="2794"/>
                    <a:pt x="5462" y="2615"/>
                    <a:pt x="5462" y="2388"/>
                  </a:cubicBezTo>
                  <a:lnTo>
                    <a:pt x="5462" y="2178"/>
                  </a:lnTo>
                  <a:cubicBezTo>
                    <a:pt x="5462" y="1952"/>
                    <a:pt x="5642" y="1756"/>
                    <a:pt x="5868" y="1756"/>
                  </a:cubicBezTo>
                  <a:close/>
                  <a:moveTo>
                    <a:pt x="3903" y="1762"/>
                  </a:moveTo>
                  <a:cubicBezTo>
                    <a:pt x="4009" y="1762"/>
                    <a:pt x="4115" y="1803"/>
                    <a:pt x="4195" y="1885"/>
                  </a:cubicBezTo>
                  <a:cubicBezTo>
                    <a:pt x="4358" y="2030"/>
                    <a:pt x="4358" y="2307"/>
                    <a:pt x="4195" y="2455"/>
                  </a:cubicBezTo>
                  <a:lnTo>
                    <a:pt x="3968" y="2681"/>
                  </a:lnTo>
                  <a:cubicBezTo>
                    <a:pt x="3886" y="2763"/>
                    <a:pt x="3781" y="2804"/>
                    <a:pt x="3676" y="2804"/>
                  </a:cubicBezTo>
                  <a:cubicBezTo>
                    <a:pt x="3570" y="2804"/>
                    <a:pt x="3465" y="2763"/>
                    <a:pt x="3383" y="2681"/>
                  </a:cubicBezTo>
                  <a:cubicBezTo>
                    <a:pt x="3235" y="2517"/>
                    <a:pt x="3235" y="2260"/>
                    <a:pt x="3383" y="2096"/>
                  </a:cubicBezTo>
                  <a:lnTo>
                    <a:pt x="3609" y="1885"/>
                  </a:lnTo>
                  <a:cubicBezTo>
                    <a:pt x="3691" y="1803"/>
                    <a:pt x="3798" y="1762"/>
                    <a:pt x="3903" y="1762"/>
                  </a:cubicBezTo>
                  <a:close/>
                  <a:moveTo>
                    <a:pt x="7852" y="1762"/>
                  </a:moveTo>
                  <a:cubicBezTo>
                    <a:pt x="7958" y="1762"/>
                    <a:pt x="8064" y="1803"/>
                    <a:pt x="8146" y="1885"/>
                  </a:cubicBezTo>
                  <a:lnTo>
                    <a:pt x="8357" y="2096"/>
                  </a:lnTo>
                  <a:cubicBezTo>
                    <a:pt x="8521" y="2260"/>
                    <a:pt x="8521" y="2517"/>
                    <a:pt x="8357" y="2681"/>
                  </a:cubicBezTo>
                  <a:cubicBezTo>
                    <a:pt x="8275" y="2763"/>
                    <a:pt x="8170" y="2804"/>
                    <a:pt x="8064" y="2804"/>
                  </a:cubicBezTo>
                  <a:cubicBezTo>
                    <a:pt x="7959" y="2804"/>
                    <a:pt x="7854" y="2763"/>
                    <a:pt x="7772" y="2681"/>
                  </a:cubicBezTo>
                  <a:lnTo>
                    <a:pt x="7561" y="2455"/>
                  </a:lnTo>
                  <a:cubicBezTo>
                    <a:pt x="7397" y="2307"/>
                    <a:pt x="7397" y="2030"/>
                    <a:pt x="7561" y="1885"/>
                  </a:cubicBezTo>
                  <a:cubicBezTo>
                    <a:pt x="7641" y="1803"/>
                    <a:pt x="7746" y="1762"/>
                    <a:pt x="7852" y="1762"/>
                  </a:cubicBezTo>
                  <a:close/>
                  <a:moveTo>
                    <a:pt x="5868" y="1"/>
                  </a:moveTo>
                  <a:cubicBezTo>
                    <a:pt x="2310" y="1"/>
                    <a:pt x="196" y="1429"/>
                    <a:pt x="1" y="3949"/>
                  </a:cubicBezTo>
                  <a:lnTo>
                    <a:pt x="11755" y="3949"/>
                  </a:lnTo>
                  <a:cubicBezTo>
                    <a:pt x="11560" y="1429"/>
                    <a:pt x="9430" y="1"/>
                    <a:pt x="5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3187925" y="3194200"/>
              <a:ext cx="287250" cy="34550"/>
            </a:xfrm>
            <a:custGeom>
              <a:avLst/>
              <a:gdLst/>
              <a:ahLst/>
              <a:cxnLst/>
              <a:rect l="l" t="t" r="r" b="b"/>
              <a:pathLst>
                <a:path w="11490" h="1382" extrusionOk="0">
                  <a:moveTo>
                    <a:pt x="0" y="0"/>
                  </a:moveTo>
                  <a:cubicBezTo>
                    <a:pt x="309" y="812"/>
                    <a:pt x="1104" y="1381"/>
                    <a:pt x="2013" y="1381"/>
                  </a:cubicBezTo>
                  <a:lnTo>
                    <a:pt x="9476" y="1381"/>
                  </a:lnTo>
                  <a:cubicBezTo>
                    <a:pt x="10385" y="1381"/>
                    <a:pt x="11165" y="812"/>
                    <a:pt x="114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717;p35"/>
          <p:cNvGrpSpPr/>
          <p:nvPr/>
        </p:nvGrpSpPr>
        <p:grpSpPr>
          <a:xfrm>
            <a:off x="493850" y="1104650"/>
            <a:ext cx="352750" cy="351225"/>
            <a:chOff x="3658500" y="1682800"/>
            <a:chExt cx="352750" cy="351225"/>
          </a:xfrm>
        </p:grpSpPr>
        <p:sp>
          <p:nvSpPr>
            <p:cNvPr id="718" name="Google Shape;718;p35"/>
            <p:cNvSpPr/>
            <p:nvPr/>
          </p:nvSpPr>
          <p:spPr>
            <a:xfrm>
              <a:off x="3658500" y="1772725"/>
              <a:ext cx="261300" cy="261300"/>
            </a:xfrm>
            <a:custGeom>
              <a:avLst/>
              <a:gdLst/>
              <a:ahLst/>
              <a:cxnLst/>
              <a:rect l="l" t="t" r="r" b="b"/>
              <a:pathLst>
                <a:path w="10452" h="10452" extrusionOk="0">
                  <a:moveTo>
                    <a:pt x="894" y="0"/>
                  </a:moveTo>
                  <a:cubicBezTo>
                    <a:pt x="406" y="0"/>
                    <a:pt x="0" y="406"/>
                    <a:pt x="0" y="893"/>
                  </a:cubicBezTo>
                  <a:cubicBezTo>
                    <a:pt x="0" y="6176"/>
                    <a:pt x="4292" y="10451"/>
                    <a:pt x="9558" y="10451"/>
                  </a:cubicBezTo>
                  <a:cubicBezTo>
                    <a:pt x="10046" y="10451"/>
                    <a:pt x="10452" y="10046"/>
                    <a:pt x="10452" y="9558"/>
                  </a:cubicBezTo>
                  <a:lnTo>
                    <a:pt x="10452" y="9117"/>
                  </a:lnTo>
                  <a:cubicBezTo>
                    <a:pt x="10452" y="8614"/>
                    <a:pt x="10046" y="8224"/>
                    <a:pt x="9558" y="8224"/>
                  </a:cubicBezTo>
                  <a:cubicBezTo>
                    <a:pt x="5509" y="8224"/>
                    <a:pt x="2224" y="4943"/>
                    <a:pt x="2224" y="893"/>
                  </a:cubicBezTo>
                  <a:cubicBezTo>
                    <a:pt x="2224" y="406"/>
                    <a:pt x="1834" y="0"/>
                    <a:pt x="1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3788125" y="1734100"/>
              <a:ext cx="60975" cy="52000"/>
            </a:xfrm>
            <a:custGeom>
              <a:avLst/>
              <a:gdLst/>
              <a:ahLst/>
              <a:cxnLst/>
              <a:rect l="l" t="t" r="r" b="b"/>
              <a:pathLst>
                <a:path w="2439" h="2080" extrusionOk="0">
                  <a:moveTo>
                    <a:pt x="1787" y="0"/>
                  </a:moveTo>
                  <a:lnTo>
                    <a:pt x="406" y="422"/>
                  </a:lnTo>
                  <a:cubicBezTo>
                    <a:pt x="406" y="441"/>
                    <a:pt x="390" y="472"/>
                    <a:pt x="390" y="488"/>
                  </a:cubicBezTo>
                  <a:cubicBezTo>
                    <a:pt x="0" y="1202"/>
                    <a:pt x="519" y="2080"/>
                    <a:pt x="1350" y="2080"/>
                  </a:cubicBezTo>
                  <a:cubicBezTo>
                    <a:pt x="1951" y="2080"/>
                    <a:pt x="2438" y="1592"/>
                    <a:pt x="2438" y="991"/>
                  </a:cubicBezTo>
                  <a:cubicBezTo>
                    <a:pt x="2438" y="585"/>
                    <a:pt x="2208" y="211"/>
                    <a:pt x="1853" y="31"/>
                  </a:cubicBezTo>
                  <a:cubicBezTo>
                    <a:pt x="1818" y="16"/>
                    <a:pt x="1802" y="16"/>
                    <a:pt x="1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3926225" y="1813375"/>
              <a:ext cx="44775" cy="54525"/>
            </a:xfrm>
            <a:custGeom>
              <a:avLst/>
              <a:gdLst/>
              <a:ahLst/>
              <a:cxnLst/>
              <a:rect l="l" t="t" r="r" b="b"/>
              <a:pathLst>
                <a:path w="1791" h="2181" extrusionOk="0">
                  <a:moveTo>
                    <a:pt x="1092" y="1"/>
                  </a:moveTo>
                  <a:cubicBezTo>
                    <a:pt x="488" y="1"/>
                    <a:pt x="0" y="489"/>
                    <a:pt x="0" y="1089"/>
                  </a:cubicBezTo>
                  <a:cubicBezTo>
                    <a:pt x="0" y="1694"/>
                    <a:pt x="493" y="2181"/>
                    <a:pt x="1106" y="2181"/>
                  </a:cubicBezTo>
                  <a:cubicBezTo>
                    <a:pt x="1134" y="2181"/>
                    <a:pt x="1162" y="2180"/>
                    <a:pt x="1190" y="2178"/>
                  </a:cubicBezTo>
                  <a:lnTo>
                    <a:pt x="1791" y="258"/>
                  </a:lnTo>
                  <a:cubicBezTo>
                    <a:pt x="1596" y="98"/>
                    <a:pt x="1350"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3724725" y="1682800"/>
              <a:ext cx="286525" cy="285000"/>
            </a:xfrm>
            <a:custGeom>
              <a:avLst/>
              <a:gdLst/>
              <a:ahLst/>
              <a:cxnLst/>
              <a:rect l="l" t="t" r="r" b="b"/>
              <a:pathLst>
                <a:path w="11461" h="11400" extrusionOk="0">
                  <a:moveTo>
                    <a:pt x="7167" y="2216"/>
                  </a:moveTo>
                  <a:cubicBezTo>
                    <a:pt x="7397" y="2216"/>
                    <a:pt x="7592" y="2411"/>
                    <a:pt x="7592" y="2637"/>
                  </a:cubicBezTo>
                  <a:cubicBezTo>
                    <a:pt x="7592" y="2864"/>
                    <a:pt x="7397" y="3043"/>
                    <a:pt x="7167" y="3043"/>
                  </a:cubicBezTo>
                  <a:cubicBezTo>
                    <a:pt x="6940" y="3043"/>
                    <a:pt x="6761" y="2864"/>
                    <a:pt x="6761" y="2637"/>
                  </a:cubicBezTo>
                  <a:cubicBezTo>
                    <a:pt x="6761" y="2411"/>
                    <a:pt x="6940" y="2216"/>
                    <a:pt x="7167" y="2216"/>
                  </a:cubicBezTo>
                  <a:close/>
                  <a:moveTo>
                    <a:pt x="8761" y="2222"/>
                  </a:moveTo>
                  <a:cubicBezTo>
                    <a:pt x="8867" y="2222"/>
                    <a:pt x="8973" y="2263"/>
                    <a:pt x="9055" y="2345"/>
                  </a:cubicBezTo>
                  <a:cubicBezTo>
                    <a:pt x="9215" y="2509"/>
                    <a:pt x="9215" y="2766"/>
                    <a:pt x="9055" y="2930"/>
                  </a:cubicBezTo>
                  <a:lnTo>
                    <a:pt x="8840" y="3141"/>
                  </a:lnTo>
                  <a:cubicBezTo>
                    <a:pt x="8760" y="3223"/>
                    <a:pt x="8655" y="3264"/>
                    <a:pt x="8549" y="3264"/>
                  </a:cubicBezTo>
                  <a:cubicBezTo>
                    <a:pt x="8443" y="3264"/>
                    <a:pt x="8337" y="3223"/>
                    <a:pt x="8255" y="3141"/>
                  </a:cubicBezTo>
                  <a:cubicBezTo>
                    <a:pt x="8095" y="2981"/>
                    <a:pt x="8095" y="2719"/>
                    <a:pt x="8255" y="2556"/>
                  </a:cubicBezTo>
                  <a:lnTo>
                    <a:pt x="8470" y="2345"/>
                  </a:lnTo>
                  <a:cubicBezTo>
                    <a:pt x="8550" y="2263"/>
                    <a:pt x="8655" y="2222"/>
                    <a:pt x="8761" y="2222"/>
                  </a:cubicBezTo>
                  <a:close/>
                  <a:moveTo>
                    <a:pt x="1966" y="4855"/>
                  </a:moveTo>
                  <a:cubicBezTo>
                    <a:pt x="2072" y="4855"/>
                    <a:pt x="2177" y="4896"/>
                    <a:pt x="2259" y="4978"/>
                  </a:cubicBezTo>
                  <a:cubicBezTo>
                    <a:pt x="2423" y="5142"/>
                    <a:pt x="2423" y="5399"/>
                    <a:pt x="2259" y="5563"/>
                  </a:cubicBezTo>
                  <a:lnTo>
                    <a:pt x="2033" y="5774"/>
                  </a:lnTo>
                  <a:cubicBezTo>
                    <a:pt x="1951" y="5856"/>
                    <a:pt x="1845" y="5897"/>
                    <a:pt x="1739" y="5897"/>
                  </a:cubicBezTo>
                  <a:cubicBezTo>
                    <a:pt x="1633" y="5897"/>
                    <a:pt x="1528" y="5856"/>
                    <a:pt x="1448" y="5774"/>
                  </a:cubicBezTo>
                  <a:cubicBezTo>
                    <a:pt x="1284" y="5614"/>
                    <a:pt x="1284" y="5353"/>
                    <a:pt x="1448" y="5189"/>
                  </a:cubicBezTo>
                  <a:lnTo>
                    <a:pt x="1674" y="4978"/>
                  </a:lnTo>
                  <a:cubicBezTo>
                    <a:pt x="1756" y="4896"/>
                    <a:pt x="1861" y="4855"/>
                    <a:pt x="1966" y="4855"/>
                  </a:cubicBezTo>
                  <a:close/>
                  <a:moveTo>
                    <a:pt x="5688" y="6441"/>
                  </a:moveTo>
                  <a:cubicBezTo>
                    <a:pt x="5914" y="6441"/>
                    <a:pt x="6109" y="6636"/>
                    <a:pt x="6109" y="6862"/>
                  </a:cubicBezTo>
                  <a:cubicBezTo>
                    <a:pt x="6109" y="7093"/>
                    <a:pt x="5914" y="7272"/>
                    <a:pt x="5688" y="7272"/>
                  </a:cubicBezTo>
                  <a:cubicBezTo>
                    <a:pt x="5462" y="7272"/>
                    <a:pt x="5282" y="7093"/>
                    <a:pt x="5282" y="6862"/>
                  </a:cubicBezTo>
                  <a:cubicBezTo>
                    <a:pt x="5282" y="6636"/>
                    <a:pt x="5462" y="6441"/>
                    <a:pt x="5688" y="6441"/>
                  </a:cubicBezTo>
                  <a:close/>
                  <a:moveTo>
                    <a:pt x="3281" y="6831"/>
                  </a:moveTo>
                  <a:cubicBezTo>
                    <a:pt x="3511" y="6831"/>
                    <a:pt x="3691" y="7011"/>
                    <a:pt x="3691" y="7237"/>
                  </a:cubicBezTo>
                  <a:cubicBezTo>
                    <a:pt x="3691" y="7498"/>
                    <a:pt x="3901" y="7709"/>
                    <a:pt x="4159" y="7709"/>
                  </a:cubicBezTo>
                  <a:cubicBezTo>
                    <a:pt x="4389" y="7709"/>
                    <a:pt x="4569" y="7888"/>
                    <a:pt x="4569" y="8115"/>
                  </a:cubicBezTo>
                  <a:cubicBezTo>
                    <a:pt x="4569" y="8345"/>
                    <a:pt x="4389" y="8540"/>
                    <a:pt x="4159" y="8540"/>
                  </a:cubicBezTo>
                  <a:cubicBezTo>
                    <a:pt x="3445" y="8540"/>
                    <a:pt x="2860" y="7955"/>
                    <a:pt x="2860" y="7237"/>
                  </a:cubicBezTo>
                  <a:cubicBezTo>
                    <a:pt x="2860" y="7011"/>
                    <a:pt x="3055" y="6831"/>
                    <a:pt x="3281" y="6831"/>
                  </a:cubicBezTo>
                  <a:close/>
                  <a:moveTo>
                    <a:pt x="6355" y="8140"/>
                  </a:moveTo>
                  <a:cubicBezTo>
                    <a:pt x="6461" y="8140"/>
                    <a:pt x="6566" y="8181"/>
                    <a:pt x="6648" y="8263"/>
                  </a:cubicBezTo>
                  <a:lnTo>
                    <a:pt x="6858" y="8489"/>
                  </a:lnTo>
                  <a:cubicBezTo>
                    <a:pt x="7022" y="8653"/>
                    <a:pt x="7022" y="8910"/>
                    <a:pt x="6858" y="9074"/>
                  </a:cubicBezTo>
                  <a:cubicBezTo>
                    <a:pt x="6777" y="9156"/>
                    <a:pt x="6671" y="9197"/>
                    <a:pt x="6566" y="9197"/>
                  </a:cubicBezTo>
                  <a:cubicBezTo>
                    <a:pt x="6461" y="9197"/>
                    <a:pt x="6355" y="9156"/>
                    <a:pt x="6273" y="9074"/>
                  </a:cubicBezTo>
                  <a:lnTo>
                    <a:pt x="6063" y="8848"/>
                  </a:lnTo>
                  <a:cubicBezTo>
                    <a:pt x="5899" y="8684"/>
                    <a:pt x="5899" y="8423"/>
                    <a:pt x="6063" y="8263"/>
                  </a:cubicBezTo>
                  <a:cubicBezTo>
                    <a:pt x="6145" y="8181"/>
                    <a:pt x="6250" y="8140"/>
                    <a:pt x="6355" y="8140"/>
                  </a:cubicBezTo>
                  <a:close/>
                  <a:moveTo>
                    <a:pt x="5037" y="9301"/>
                  </a:moveTo>
                  <a:cubicBezTo>
                    <a:pt x="5267" y="9301"/>
                    <a:pt x="5446" y="9480"/>
                    <a:pt x="5446" y="9710"/>
                  </a:cubicBezTo>
                  <a:cubicBezTo>
                    <a:pt x="5446" y="9936"/>
                    <a:pt x="5267" y="10116"/>
                    <a:pt x="5037" y="10116"/>
                  </a:cubicBezTo>
                  <a:cubicBezTo>
                    <a:pt x="4810" y="10116"/>
                    <a:pt x="4615" y="9936"/>
                    <a:pt x="4615" y="9710"/>
                  </a:cubicBezTo>
                  <a:cubicBezTo>
                    <a:pt x="4615" y="9480"/>
                    <a:pt x="4810" y="9301"/>
                    <a:pt x="5037" y="9301"/>
                  </a:cubicBezTo>
                  <a:close/>
                  <a:moveTo>
                    <a:pt x="10984" y="1"/>
                  </a:moveTo>
                  <a:cubicBezTo>
                    <a:pt x="10943" y="1"/>
                    <a:pt x="10900" y="7"/>
                    <a:pt x="10857" y="20"/>
                  </a:cubicBezTo>
                  <a:lnTo>
                    <a:pt x="5282" y="1760"/>
                  </a:lnTo>
                  <a:cubicBezTo>
                    <a:pt x="5606" y="2103"/>
                    <a:pt x="5786" y="2556"/>
                    <a:pt x="5786" y="3043"/>
                  </a:cubicBezTo>
                  <a:cubicBezTo>
                    <a:pt x="5786" y="4100"/>
                    <a:pt x="4924" y="4963"/>
                    <a:pt x="3886" y="4963"/>
                  </a:cubicBezTo>
                  <a:cubicBezTo>
                    <a:pt x="2715" y="4963"/>
                    <a:pt x="1818" y="3921"/>
                    <a:pt x="1982" y="2786"/>
                  </a:cubicBezTo>
                  <a:lnTo>
                    <a:pt x="1982" y="2786"/>
                  </a:lnTo>
                  <a:lnTo>
                    <a:pt x="0" y="3386"/>
                  </a:lnTo>
                  <a:cubicBezTo>
                    <a:pt x="242" y="3695"/>
                    <a:pt x="406" y="4069"/>
                    <a:pt x="406" y="4490"/>
                  </a:cubicBezTo>
                  <a:cubicBezTo>
                    <a:pt x="406" y="8083"/>
                    <a:pt x="3316" y="10994"/>
                    <a:pt x="6909" y="10994"/>
                  </a:cubicBezTo>
                  <a:cubicBezTo>
                    <a:pt x="7331" y="10994"/>
                    <a:pt x="7705" y="11154"/>
                    <a:pt x="8013" y="11399"/>
                  </a:cubicBezTo>
                  <a:lnTo>
                    <a:pt x="8988" y="8212"/>
                  </a:lnTo>
                  <a:cubicBezTo>
                    <a:pt x="8013" y="8130"/>
                    <a:pt x="7233" y="7319"/>
                    <a:pt x="7233" y="6312"/>
                  </a:cubicBezTo>
                  <a:cubicBezTo>
                    <a:pt x="7233" y="5271"/>
                    <a:pt x="8095" y="4409"/>
                    <a:pt x="9152" y="4409"/>
                  </a:cubicBezTo>
                  <a:cubicBezTo>
                    <a:pt x="9492" y="4409"/>
                    <a:pt x="9816" y="4490"/>
                    <a:pt x="10093" y="4654"/>
                  </a:cubicBezTo>
                  <a:lnTo>
                    <a:pt x="11376" y="543"/>
                  </a:lnTo>
                  <a:cubicBezTo>
                    <a:pt x="11461" y="258"/>
                    <a:pt x="11252" y="1"/>
                    <a:pt x="10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35"/>
          <p:cNvSpPr/>
          <p:nvPr/>
        </p:nvSpPr>
        <p:spPr>
          <a:xfrm flipH="1">
            <a:off x="533138" y="3567475"/>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flipH="1">
            <a:off x="533150" y="4643261"/>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flipH="1">
            <a:off x="1691575" y="4468375"/>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flipH="1">
            <a:off x="1919975" y="629475"/>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flipH="1">
            <a:off x="1331813" y="24690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flipH="1">
            <a:off x="446750" y="190886"/>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flipH="1">
            <a:off x="1073625" y="1644100"/>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flipH="1">
            <a:off x="8424000" y="457290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312"/>
        <p:cNvGrpSpPr/>
        <p:nvPr/>
      </p:nvGrpSpPr>
      <p:grpSpPr>
        <a:xfrm>
          <a:off x="0" y="0"/>
          <a:ext cx="0" cy="0"/>
          <a:chOff x="0" y="0"/>
          <a:chExt cx="0" cy="0"/>
        </a:xfrm>
      </p:grpSpPr>
      <p:sp>
        <p:nvSpPr>
          <p:cNvPr id="313" name="Google Shape;313;p1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4" name="Google Shape;314;p19"/>
          <p:cNvSpPr/>
          <p:nvPr/>
        </p:nvSpPr>
        <p:spPr>
          <a:xfrm>
            <a:off x="8154000" y="4667300"/>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a:off x="880188" y="18115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a:off x="164025" y="540000"/>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a:off x="8559025" y="3713011"/>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a:off x="8559025" y="26275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a:off x="415025" y="4603375"/>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a:off x="460025" y="1480161"/>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9"/>
          <p:cNvSpPr/>
          <p:nvPr/>
        </p:nvSpPr>
        <p:spPr>
          <a:xfrm>
            <a:off x="8739025" y="4279425"/>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5142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Fira Sans"/>
              <a:buNone/>
              <a:defRPr sz="3000" b="1">
                <a:solidFill>
                  <a:schemeClr val="dk1"/>
                </a:solidFill>
                <a:latin typeface="Fira Sans"/>
                <a:ea typeface="Fira Sans"/>
                <a:cs typeface="Fira Sans"/>
                <a:sym typeface="Fira Sans"/>
              </a:defRPr>
            </a:lvl1pPr>
            <a:lvl2pPr lvl="1"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2pPr>
            <a:lvl3pPr lvl="2"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3pPr>
            <a:lvl4pPr lvl="3"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4pPr>
            <a:lvl5pPr lvl="4"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5pPr>
            <a:lvl6pPr lvl="5"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6pPr>
            <a:lvl7pPr lvl="6"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7pPr>
            <a:lvl8pPr lvl="7"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8pPr>
            <a:lvl9pPr lvl="8"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1pPr>
            <a:lvl2pPr marL="914400" lvl="1"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2pPr>
            <a:lvl3pPr marL="1371600" lvl="2"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3pPr>
            <a:lvl4pPr marL="1828800" lvl="3"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4pPr>
            <a:lvl5pPr marL="2286000" lvl="4"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5pPr>
            <a:lvl6pPr marL="2743200" lvl="5"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6pPr>
            <a:lvl7pPr marL="3200400" lvl="6"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7pPr>
            <a:lvl8pPr marL="3657600" lvl="7"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8pPr>
            <a:lvl9pPr marL="4114800" lvl="8"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80" r:id="rId5"/>
    <p:sldLayoutId id="2147483681" r:id="rId6"/>
    <p:sldLayoutId id="214748368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2.gif"/><Relationship Id="rId5" Type="http://schemas.openxmlformats.org/officeDocument/2006/relationships/image" Target="../media/image2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4.gif"/><Relationship Id="rId5" Type="http://schemas.openxmlformats.org/officeDocument/2006/relationships/image" Target="../media/image23.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25.gif"/><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25.gif"/><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4.xml"/><Relationship Id="rId7" Type="http://schemas.openxmlformats.org/officeDocument/2006/relationships/slide" Target="slide2.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25.gif"/><Relationship Id="rId5" Type="http://schemas.openxmlformats.org/officeDocument/2006/relationships/image" Target="../media/image4.jpg"/><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 Target="slide2.xml"/><Relationship Id="rId7"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3.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9.xml"/><Relationship Id="rId7" Type="http://schemas.openxmlformats.org/officeDocument/2006/relationships/slide" Target="slide2.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25.gif"/><Relationship Id="rId5" Type="http://schemas.openxmlformats.org/officeDocument/2006/relationships/image" Target="../media/image4.jpg"/><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3.xml"/><Relationship Id="rId7" Type="http://schemas.openxmlformats.org/officeDocument/2006/relationships/slide" Target="slide6.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slide" Target="slide5.xml"/><Relationship Id="rId5" Type="http://schemas.openxmlformats.org/officeDocument/2006/relationships/slide" Target="slide4.xml"/><Relationship Id="rId10" Type="http://schemas.openxmlformats.org/officeDocument/2006/relationships/slide" Target="slide19.xml"/><Relationship Id="rId4" Type="http://schemas.openxmlformats.org/officeDocument/2006/relationships/image" Target="../media/image3.png"/><Relationship Id="rId9" Type="http://schemas.openxmlformats.org/officeDocument/2006/relationships/slide" Target="slide1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7.gif"/></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gif"/><Relationship Id="rId5" Type="http://schemas.openxmlformats.org/officeDocument/2006/relationships/image" Target="../media/image5.png"/><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7.jpg"/><Relationship Id="rId7"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 Target="slide2.xml"/><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4.gif"/><Relationship Id="rId5" Type="http://schemas.openxmlformats.org/officeDocument/2006/relationships/image" Target="../media/image13.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8.gif"/><Relationship Id="rId5" Type="http://schemas.openxmlformats.org/officeDocument/2006/relationships/image" Target="../media/image17.png"/><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0.gif"/><Relationship Id="rId5" Type="http://schemas.openxmlformats.org/officeDocument/2006/relationships/image" Target="../media/image19.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pic>
        <p:nvPicPr>
          <p:cNvPr id="740" name="Google Shape;740;p39"/>
          <p:cNvPicPr preferRelativeResize="0">
            <a:picLocks noGrp="1"/>
          </p:cNvPicPr>
          <p:nvPr>
            <p:ph type="pic" idx="2"/>
          </p:nvPr>
        </p:nvPicPr>
        <p:blipFill rotWithShape="1">
          <a:blip r:embed="rId3">
            <a:alphaModFix/>
          </a:blip>
          <a:srcRect l="5069" t="4058" r="17889"/>
          <a:stretch/>
        </p:blipFill>
        <p:spPr>
          <a:xfrm>
            <a:off x="5356150" y="150"/>
            <a:ext cx="3787848" cy="5143501"/>
          </a:xfrm>
          <a:prstGeom prst="rect">
            <a:avLst/>
          </a:prstGeom>
          <a:ln>
            <a:noFill/>
          </a:ln>
          <a:effectLst>
            <a:softEdge rad="112500"/>
          </a:effectLst>
        </p:spPr>
      </p:pic>
      <p:sp>
        <p:nvSpPr>
          <p:cNvPr id="747" name="Google Shape;747;p39"/>
          <p:cNvSpPr txBox="1">
            <a:spLocks noGrp="1"/>
          </p:cNvSpPr>
          <p:nvPr>
            <p:ph type="ctrTitle"/>
          </p:nvPr>
        </p:nvSpPr>
        <p:spPr>
          <a:xfrm>
            <a:off x="1997749" y="1716859"/>
            <a:ext cx="4237971" cy="828891"/>
          </a:xfrm>
          <a:prstGeom prst="rect">
            <a:avLst/>
          </a:prstGeom>
        </p:spPr>
        <p:txBody>
          <a:bodyPr spcFirstLastPara="1" wrap="square" lIns="91425" tIns="91425" rIns="91425" bIns="91425" anchor="b" anchorCtr="0">
            <a:noAutofit/>
          </a:bodyPr>
          <a:lstStyle/>
          <a:p>
            <a:pPr lvl="0" algn="ctr"/>
            <a:r>
              <a:rPr lang="en-IN" sz="3600" dirty="0"/>
              <a:t>Zomato Analytics</a:t>
            </a:r>
            <a:endParaRPr sz="3600" dirty="0">
              <a:solidFill>
                <a:schemeClr val="lt1"/>
              </a:solidFill>
            </a:endParaRPr>
          </a:p>
        </p:txBody>
      </p:sp>
      <p:sp>
        <p:nvSpPr>
          <p:cNvPr id="748" name="Google Shape;748;p39"/>
          <p:cNvSpPr txBox="1">
            <a:spLocks noGrp="1"/>
          </p:cNvSpPr>
          <p:nvPr>
            <p:ph type="subTitle" idx="1"/>
          </p:nvPr>
        </p:nvSpPr>
        <p:spPr>
          <a:xfrm>
            <a:off x="215878" y="2899659"/>
            <a:ext cx="2100808" cy="15251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pPr>
            <a:r>
              <a:rPr lang="en-US" sz="1400" b="1" dirty="0">
                <a:solidFill>
                  <a:srgbClr val="E23744"/>
                </a:solidFill>
                <a:latin typeface="Fira Sans"/>
                <a:sym typeface="Fira Sans"/>
              </a:rPr>
              <a:t>- Group 2</a:t>
            </a:r>
          </a:p>
          <a:p>
            <a:pPr marL="171450" lvl="0" indent="-171450" algn="l" rtl="0">
              <a:spcBef>
                <a:spcPts val="0"/>
              </a:spcBef>
              <a:spcAft>
                <a:spcPts val="0"/>
              </a:spcAft>
              <a:buClr>
                <a:schemeClr val="dk1"/>
              </a:buClr>
              <a:buSzPts val="1100"/>
              <a:buFont typeface="Arial" panose="020B0604020202020204" pitchFamily="34" charset="0"/>
              <a:buChar char="•"/>
            </a:pPr>
            <a:r>
              <a:rPr lang="en-US" sz="900" dirty="0">
                <a:solidFill>
                  <a:schemeClr val="lt1"/>
                </a:solidFill>
                <a:latin typeface="Bell MT" panose="02020503060305020303" pitchFamily="18" charset="0"/>
                <a:sym typeface="Fira Sans"/>
              </a:rPr>
              <a:t>Shubhangi Vishnu </a:t>
            </a:r>
            <a:r>
              <a:rPr lang="en-US" sz="900" dirty="0" err="1">
                <a:solidFill>
                  <a:schemeClr val="lt1"/>
                </a:solidFill>
                <a:latin typeface="Bell MT" panose="02020503060305020303" pitchFamily="18" charset="0"/>
                <a:sym typeface="Fira Sans"/>
              </a:rPr>
              <a:t>Gosake</a:t>
            </a:r>
            <a:endParaRPr lang="en-US" sz="900" dirty="0">
              <a:solidFill>
                <a:schemeClr val="lt1"/>
              </a:solidFill>
              <a:latin typeface="Bell MT" panose="02020503060305020303" pitchFamily="18" charset="0"/>
              <a:sym typeface="Fira Sans"/>
            </a:endParaRPr>
          </a:p>
          <a:p>
            <a:pPr marL="171450" lvl="0" indent="-171450" algn="l" rtl="0">
              <a:spcBef>
                <a:spcPts val="0"/>
              </a:spcBef>
              <a:spcAft>
                <a:spcPts val="0"/>
              </a:spcAft>
              <a:buClr>
                <a:schemeClr val="dk1"/>
              </a:buClr>
              <a:buSzPts val="1100"/>
              <a:buFont typeface="Arial" panose="020B0604020202020204" pitchFamily="34" charset="0"/>
              <a:buChar char="•"/>
            </a:pPr>
            <a:r>
              <a:rPr lang="en-US" sz="900" dirty="0">
                <a:solidFill>
                  <a:schemeClr val="lt1"/>
                </a:solidFill>
                <a:latin typeface="Bell MT" panose="02020503060305020303" pitchFamily="18" charset="0"/>
                <a:sym typeface="Fira Sans"/>
              </a:rPr>
              <a:t>Chavan Aditya Anil </a:t>
            </a:r>
          </a:p>
          <a:p>
            <a:pPr marL="171450" lvl="0" indent="-171450" algn="l" rtl="0">
              <a:spcBef>
                <a:spcPts val="0"/>
              </a:spcBef>
              <a:spcAft>
                <a:spcPts val="0"/>
              </a:spcAft>
              <a:buClr>
                <a:schemeClr val="dk1"/>
              </a:buClr>
              <a:buSzPts val="1100"/>
              <a:buFont typeface="Arial" panose="020B0604020202020204" pitchFamily="34" charset="0"/>
              <a:buChar char="•"/>
            </a:pPr>
            <a:r>
              <a:rPr lang="en-US" sz="900" dirty="0">
                <a:solidFill>
                  <a:schemeClr val="lt1"/>
                </a:solidFill>
                <a:latin typeface="Bell MT" panose="02020503060305020303" pitchFamily="18" charset="0"/>
                <a:sym typeface="Fira Sans"/>
              </a:rPr>
              <a:t>Vikash kumar</a:t>
            </a:r>
          </a:p>
          <a:p>
            <a:pPr marL="171450" lvl="0" indent="-171450" algn="l" rtl="0">
              <a:spcBef>
                <a:spcPts val="0"/>
              </a:spcBef>
              <a:spcAft>
                <a:spcPts val="0"/>
              </a:spcAft>
              <a:buClr>
                <a:schemeClr val="dk1"/>
              </a:buClr>
              <a:buSzPts val="1100"/>
              <a:buFont typeface="Arial" panose="020B0604020202020204" pitchFamily="34" charset="0"/>
              <a:buChar char="•"/>
            </a:pPr>
            <a:r>
              <a:rPr lang="en-US" sz="900" dirty="0">
                <a:solidFill>
                  <a:schemeClr val="lt1"/>
                </a:solidFill>
                <a:latin typeface="Bell MT" panose="02020503060305020303" pitchFamily="18" charset="0"/>
                <a:sym typeface="Fira Sans"/>
              </a:rPr>
              <a:t>Neelam Venkata Sai Varun</a:t>
            </a:r>
          </a:p>
          <a:p>
            <a:pPr marL="171450" lvl="0" indent="-171450" algn="l" rtl="0">
              <a:spcBef>
                <a:spcPts val="0"/>
              </a:spcBef>
              <a:spcAft>
                <a:spcPts val="0"/>
              </a:spcAft>
              <a:buClr>
                <a:schemeClr val="dk1"/>
              </a:buClr>
              <a:buSzPts val="1100"/>
              <a:buFont typeface="Arial" panose="020B0604020202020204" pitchFamily="34" charset="0"/>
              <a:buChar char="•"/>
            </a:pPr>
            <a:r>
              <a:rPr lang="en-US" sz="900" dirty="0">
                <a:solidFill>
                  <a:schemeClr val="lt1"/>
                </a:solidFill>
                <a:latin typeface="Bell MT" panose="02020503060305020303" pitchFamily="18" charset="0"/>
                <a:sym typeface="Fira Sans"/>
              </a:rPr>
              <a:t>Vinishia Boniface</a:t>
            </a:r>
          </a:p>
          <a:p>
            <a:pPr marL="171450" lvl="0" indent="-171450" algn="l" rtl="0">
              <a:spcBef>
                <a:spcPts val="0"/>
              </a:spcBef>
              <a:spcAft>
                <a:spcPts val="0"/>
              </a:spcAft>
              <a:buClr>
                <a:schemeClr val="dk1"/>
              </a:buClr>
              <a:buSzPts val="1100"/>
              <a:buFont typeface="Arial" panose="020B0604020202020204" pitchFamily="34" charset="0"/>
              <a:buChar char="•"/>
            </a:pPr>
            <a:r>
              <a:rPr lang="en-US" sz="900" dirty="0">
                <a:solidFill>
                  <a:schemeClr val="lt1"/>
                </a:solidFill>
                <a:latin typeface="Bell MT" panose="02020503060305020303" pitchFamily="18" charset="0"/>
                <a:sym typeface="Fira Sans"/>
              </a:rPr>
              <a:t>Satyajeet Palai</a:t>
            </a:r>
          </a:p>
          <a:p>
            <a:pPr marL="171450" lvl="0" indent="-171450" algn="l" rtl="0">
              <a:spcBef>
                <a:spcPts val="0"/>
              </a:spcBef>
              <a:spcAft>
                <a:spcPts val="0"/>
              </a:spcAft>
              <a:buClr>
                <a:schemeClr val="dk1"/>
              </a:buClr>
              <a:buSzPts val="1100"/>
              <a:buFont typeface="Arial" panose="020B0604020202020204" pitchFamily="34" charset="0"/>
              <a:buChar char="•"/>
            </a:pPr>
            <a:r>
              <a:rPr lang="en-US" sz="900" dirty="0">
                <a:solidFill>
                  <a:schemeClr val="lt1"/>
                </a:solidFill>
                <a:latin typeface="Bell MT" panose="02020503060305020303" pitchFamily="18" charset="0"/>
                <a:sym typeface="Fira Sans"/>
              </a:rPr>
              <a:t>Radhika Chatwani</a:t>
            </a:r>
          </a:p>
          <a:p>
            <a:pPr marL="171450" lvl="0" indent="-171450" algn="l" rtl="0">
              <a:spcBef>
                <a:spcPts val="0"/>
              </a:spcBef>
              <a:spcAft>
                <a:spcPts val="0"/>
              </a:spcAft>
              <a:buClr>
                <a:schemeClr val="dk1"/>
              </a:buClr>
              <a:buSzPts val="1100"/>
              <a:buFont typeface="Arial" panose="020B0604020202020204" pitchFamily="34" charset="0"/>
              <a:buChar char="•"/>
            </a:pPr>
            <a:r>
              <a:rPr lang="en-US" sz="900" dirty="0">
                <a:solidFill>
                  <a:schemeClr val="lt1"/>
                </a:solidFill>
                <a:latin typeface="Bell MT" panose="02020503060305020303" pitchFamily="18" charset="0"/>
                <a:sym typeface="Fira Sans"/>
              </a:rPr>
              <a:t>Samruddhi Jadhav</a:t>
            </a:r>
          </a:p>
        </p:txBody>
      </p:sp>
      <p:sp>
        <p:nvSpPr>
          <p:cNvPr id="749" name="Google Shape;749;p39"/>
          <p:cNvSpPr/>
          <p:nvPr/>
        </p:nvSpPr>
        <p:spPr>
          <a:xfrm>
            <a:off x="5316475" y="118295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 name="Google Shape;750;p39"/>
          <p:cNvGrpSpPr/>
          <p:nvPr/>
        </p:nvGrpSpPr>
        <p:grpSpPr>
          <a:xfrm rot="-1455342">
            <a:off x="749201" y="480509"/>
            <a:ext cx="352292" cy="305993"/>
            <a:chOff x="6162925" y="4235275"/>
            <a:chExt cx="352300" cy="306000"/>
          </a:xfrm>
        </p:grpSpPr>
        <p:sp>
          <p:nvSpPr>
            <p:cNvPr id="751" name="Google Shape;751;p39"/>
            <p:cNvSpPr/>
            <p:nvPr/>
          </p:nvSpPr>
          <p:spPr>
            <a:xfrm>
              <a:off x="6351450" y="4468600"/>
              <a:ext cx="163775" cy="72675"/>
            </a:xfrm>
            <a:custGeom>
              <a:avLst/>
              <a:gdLst/>
              <a:ahLst/>
              <a:cxnLst/>
              <a:rect l="l" t="t" r="r" b="b"/>
              <a:pathLst>
                <a:path w="6551" h="2907" extrusionOk="0">
                  <a:moveTo>
                    <a:pt x="406" y="1"/>
                  </a:moveTo>
                  <a:cubicBezTo>
                    <a:pt x="180" y="1"/>
                    <a:pt x="1" y="176"/>
                    <a:pt x="1" y="406"/>
                  </a:cubicBezTo>
                  <a:lnTo>
                    <a:pt x="1" y="730"/>
                  </a:lnTo>
                  <a:cubicBezTo>
                    <a:pt x="1" y="1932"/>
                    <a:pt x="960" y="2907"/>
                    <a:pt x="2162" y="2907"/>
                  </a:cubicBezTo>
                  <a:lnTo>
                    <a:pt x="4389" y="2907"/>
                  </a:lnTo>
                  <a:cubicBezTo>
                    <a:pt x="5575" y="2907"/>
                    <a:pt x="6551" y="1932"/>
                    <a:pt x="6551" y="730"/>
                  </a:cubicBezTo>
                  <a:lnTo>
                    <a:pt x="6551" y="406"/>
                  </a:lnTo>
                  <a:cubicBezTo>
                    <a:pt x="6551" y="176"/>
                    <a:pt x="6371" y="1"/>
                    <a:pt x="6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highlight>
                  <a:srgbClr val="FF0000"/>
                </a:highlight>
              </a:endParaRPr>
            </a:p>
          </p:txBody>
        </p:sp>
        <p:sp>
          <p:nvSpPr>
            <p:cNvPr id="752" name="Google Shape;752;p39"/>
            <p:cNvSpPr/>
            <p:nvPr/>
          </p:nvSpPr>
          <p:spPr>
            <a:xfrm>
              <a:off x="6162925" y="4235275"/>
              <a:ext cx="231275" cy="110950"/>
            </a:xfrm>
            <a:custGeom>
              <a:avLst/>
              <a:gdLst/>
              <a:ahLst/>
              <a:cxnLst/>
              <a:rect l="l" t="t" r="r" b="b"/>
              <a:pathLst>
                <a:path w="9251" h="4438" extrusionOk="0">
                  <a:moveTo>
                    <a:pt x="3347" y="1"/>
                  </a:moveTo>
                  <a:cubicBezTo>
                    <a:pt x="3268" y="1"/>
                    <a:pt x="3187" y="11"/>
                    <a:pt x="3106" y="33"/>
                  </a:cubicBezTo>
                  <a:cubicBezTo>
                    <a:pt x="2650" y="166"/>
                    <a:pt x="2373" y="654"/>
                    <a:pt x="2501" y="1122"/>
                  </a:cubicBezTo>
                  <a:cubicBezTo>
                    <a:pt x="2521" y="1141"/>
                    <a:pt x="2763" y="2050"/>
                    <a:pt x="2876" y="3806"/>
                  </a:cubicBezTo>
                  <a:cubicBezTo>
                    <a:pt x="2716" y="2748"/>
                    <a:pt x="2326" y="1871"/>
                    <a:pt x="1592" y="1141"/>
                  </a:cubicBezTo>
                  <a:cubicBezTo>
                    <a:pt x="1423" y="970"/>
                    <a:pt x="1195" y="884"/>
                    <a:pt x="968" y="884"/>
                  </a:cubicBezTo>
                  <a:cubicBezTo>
                    <a:pt x="740" y="884"/>
                    <a:pt x="512" y="970"/>
                    <a:pt x="340" y="1141"/>
                  </a:cubicBezTo>
                  <a:cubicBezTo>
                    <a:pt x="1" y="1481"/>
                    <a:pt x="1" y="2035"/>
                    <a:pt x="340" y="2374"/>
                  </a:cubicBezTo>
                  <a:cubicBezTo>
                    <a:pt x="843" y="2877"/>
                    <a:pt x="1089" y="3482"/>
                    <a:pt x="1187" y="4438"/>
                  </a:cubicBezTo>
                  <a:lnTo>
                    <a:pt x="8096" y="4438"/>
                  </a:lnTo>
                  <a:cubicBezTo>
                    <a:pt x="8177" y="3462"/>
                    <a:pt x="8419" y="2862"/>
                    <a:pt x="8907" y="2374"/>
                  </a:cubicBezTo>
                  <a:cubicBezTo>
                    <a:pt x="9250" y="2035"/>
                    <a:pt x="9250" y="1481"/>
                    <a:pt x="8907" y="1141"/>
                  </a:cubicBezTo>
                  <a:cubicBezTo>
                    <a:pt x="8737" y="970"/>
                    <a:pt x="8514" y="884"/>
                    <a:pt x="8290" y="884"/>
                  </a:cubicBezTo>
                  <a:cubicBezTo>
                    <a:pt x="8066" y="884"/>
                    <a:pt x="7842" y="970"/>
                    <a:pt x="7670" y="1141"/>
                  </a:cubicBezTo>
                  <a:cubicBezTo>
                    <a:pt x="6910" y="1902"/>
                    <a:pt x="6566" y="2799"/>
                    <a:pt x="6422" y="3708"/>
                  </a:cubicBezTo>
                  <a:cubicBezTo>
                    <a:pt x="6520" y="2050"/>
                    <a:pt x="6777" y="1141"/>
                    <a:pt x="6777" y="1122"/>
                  </a:cubicBezTo>
                  <a:cubicBezTo>
                    <a:pt x="6910" y="654"/>
                    <a:pt x="6633" y="166"/>
                    <a:pt x="6176" y="33"/>
                  </a:cubicBezTo>
                  <a:cubicBezTo>
                    <a:pt x="6095" y="11"/>
                    <a:pt x="6013" y="1"/>
                    <a:pt x="5933" y="1"/>
                  </a:cubicBezTo>
                  <a:cubicBezTo>
                    <a:pt x="5547" y="1"/>
                    <a:pt x="5194" y="246"/>
                    <a:pt x="5088" y="634"/>
                  </a:cubicBezTo>
                  <a:cubicBezTo>
                    <a:pt x="5072" y="700"/>
                    <a:pt x="4744" y="1871"/>
                    <a:pt x="4647" y="4032"/>
                  </a:cubicBezTo>
                  <a:cubicBezTo>
                    <a:pt x="4549" y="1871"/>
                    <a:pt x="4210" y="700"/>
                    <a:pt x="4194" y="634"/>
                  </a:cubicBezTo>
                  <a:cubicBezTo>
                    <a:pt x="4085" y="246"/>
                    <a:pt x="3731" y="1"/>
                    <a:pt x="3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highlight>
                  <a:srgbClr val="FF0000"/>
                </a:highlight>
              </a:endParaRPr>
            </a:p>
          </p:txBody>
        </p:sp>
        <p:sp>
          <p:nvSpPr>
            <p:cNvPr id="753" name="Google Shape;753;p39"/>
            <p:cNvSpPr/>
            <p:nvPr/>
          </p:nvSpPr>
          <p:spPr>
            <a:xfrm>
              <a:off x="6363250" y="4392750"/>
              <a:ext cx="139000" cy="55100"/>
            </a:xfrm>
            <a:custGeom>
              <a:avLst/>
              <a:gdLst/>
              <a:ahLst/>
              <a:cxnLst/>
              <a:rect l="l" t="t" r="r" b="b"/>
              <a:pathLst>
                <a:path w="5560" h="2204" extrusionOk="0">
                  <a:moveTo>
                    <a:pt x="2767" y="0"/>
                  </a:moveTo>
                  <a:cubicBezTo>
                    <a:pt x="2693" y="0"/>
                    <a:pt x="2627" y="48"/>
                    <a:pt x="2603" y="124"/>
                  </a:cubicBezTo>
                  <a:cubicBezTo>
                    <a:pt x="2357" y="694"/>
                    <a:pt x="1951" y="756"/>
                    <a:pt x="1479" y="838"/>
                  </a:cubicBezTo>
                  <a:cubicBezTo>
                    <a:pt x="1155" y="905"/>
                    <a:pt x="796" y="951"/>
                    <a:pt x="520" y="1197"/>
                  </a:cubicBezTo>
                  <a:cubicBezTo>
                    <a:pt x="262" y="1423"/>
                    <a:pt x="98" y="1747"/>
                    <a:pt x="1" y="2204"/>
                  </a:cubicBezTo>
                  <a:lnTo>
                    <a:pt x="5560" y="2204"/>
                  </a:lnTo>
                  <a:cubicBezTo>
                    <a:pt x="5365" y="1700"/>
                    <a:pt x="4893" y="1100"/>
                    <a:pt x="4097" y="1100"/>
                  </a:cubicBezTo>
                  <a:cubicBezTo>
                    <a:pt x="3835" y="1100"/>
                    <a:pt x="3789" y="986"/>
                    <a:pt x="3656" y="741"/>
                  </a:cubicBezTo>
                  <a:cubicBezTo>
                    <a:pt x="3543" y="479"/>
                    <a:pt x="3363" y="140"/>
                    <a:pt x="2829" y="11"/>
                  </a:cubicBezTo>
                  <a:cubicBezTo>
                    <a:pt x="2808" y="4"/>
                    <a:pt x="2787" y="0"/>
                    <a:pt x="27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highlight>
                  <a:srgbClr val="FF0000"/>
                </a:highlight>
              </a:endParaRPr>
            </a:p>
          </p:txBody>
        </p:sp>
        <p:sp>
          <p:nvSpPr>
            <p:cNvPr id="754" name="Google Shape;754;p39"/>
            <p:cNvSpPr/>
            <p:nvPr/>
          </p:nvSpPr>
          <p:spPr>
            <a:xfrm>
              <a:off x="6172675" y="4425875"/>
              <a:ext cx="177150" cy="115400"/>
            </a:xfrm>
            <a:custGeom>
              <a:avLst/>
              <a:gdLst/>
              <a:ahLst/>
              <a:cxnLst/>
              <a:rect l="l" t="t" r="r" b="b"/>
              <a:pathLst>
                <a:path w="7086" h="4616" extrusionOk="0">
                  <a:moveTo>
                    <a:pt x="1" y="1"/>
                  </a:moveTo>
                  <a:lnTo>
                    <a:pt x="602" y="3368"/>
                  </a:lnTo>
                  <a:cubicBezTo>
                    <a:pt x="730" y="4081"/>
                    <a:pt x="1351" y="4616"/>
                    <a:pt x="2080" y="4616"/>
                  </a:cubicBezTo>
                  <a:lnTo>
                    <a:pt x="6387" y="4616"/>
                  </a:lnTo>
                  <a:cubicBezTo>
                    <a:pt x="6648" y="4616"/>
                    <a:pt x="6875" y="4554"/>
                    <a:pt x="7085" y="4440"/>
                  </a:cubicBezTo>
                  <a:cubicBezTo>
                    <a:pt x="6617" y="3918"/>
                    <a:pt x="6325" y="3204"/>
                    <a:pt x="6325" y="2439"/>
                  </a:cubicBezTo>
                  <a:lnTo>
                    <a:pt x="6325" y="2115"/>
                  </a:lnTo>
                  <a:cubicBezTo>
                    <a:pt x="6325" y="1756"/>
                    <a:pt x="6485" y="1433"/>
                    <a:pt x="6730" y="1202"/>
                  </a:cubicBezTo>
                  <a:cubicBezTo>
                    <a:pt x="6812" y="750"/>
                    <a:pt x="6859" y="391"/>
                    <a:pt x="70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highlight>
                  <a:srgbClr val="FF0000"/>
                </a:highlight>
              </a:endParaRPr>
            </a:p>
          </p:txBody>
        </p:sp>
        <p:sp>
          <p:nvSpPr>
            <p:cNvPr id="755" name="Google Shape;755;p39"/>
            <p:cNvSpPr/>
            <p:nvPr/>
          </p:nvSpPr>
          <p:spPr>
            <a:xfrm>
              <a:off x="6163325" y="4366975"/>
              <a:ext cx="230875" cy="38250"/>
            </a:xfrm>
            <a:custGeom>
              <a:avLst/>
              <a:gdLst/>
              <a:ahLst/>
              <a:cxnLst/>
              <a:rect l="l" t="t" r="r" b="b"/>
              <a:pathLst>
                <a:path w="9235" h="1530" extrusionOk="0">
                  <a:moveTo>
                    <a:pt x="437" y="1"/>
                  </a:moveTo>
                  <a:cubicBezTo>
                    <a:pt x="195" y="1"/>
                    <a:pt x="0" y="227"/>
                    <a:pt x="32" y="488"/>
                  </a:cubicBezTo>
                  <a:lnTo>
                    <a:pt x="227" y="1530"/>
                  </a:lnTo>
                  <a:lnTo>
                    <a:pt x="8064" y="1530"/>
                  </a:lnTo>
                  <a:cubicBezTo>
                    <a:pt x="8403" y="1284"/>
                    <a:pt x="8762" y="1171"/>
                    <a:pt x="9070" y="1105"/>
                  </a:cubicBezTo>
                  <a:lnTo>
                    <a:pt x="9184" y="488"/>
                  </a:lnTo>
                  <a:cubicBezTo>
                    <a:pt x="9234" y="227"/>
                    <a:pt x="9039" y="1"/>
                    <a:pt x="8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highlight>
                  <a:srgbClr val="FF0000"/>
                </a:highlight>
              </a:endParaRPr>
            </a:p>
          </p:txBody>
        </p:sp>
      </p:grpSp>
      <p:sp>
        <p:nvSpPr>
          <p:cNvPr id="756" name="Google Shape;756;p39"/>
          <p:cNvSpPr/>
          <p:nvPr/>
        </p:nvSpPr>
        <p:spPr>
          <a:xfrm>
            <a:off x="5316475" y="433480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9"/>
          <p:cNvSpPr/>
          <p:nvPr/>
        </p:nvSpPr>
        <p:spPr>
          <a:xfrm>
            <a:off x="8212325" y="114110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39"/>
          <p:cNvGrpSpPr/>
          <p:nvPr/>
        </p:nvGrpSpPr>
        <p:grpSpPr>
          <a:xfrm rot="1047825">
            <a:off x="7474749" y="319360"/>
            <a:ext cx="250373" cy="351297"/>
            <a:chOff x="6214525" y="3543075"/>
            <a:chExt cx="250375" cy="351300"/>
          </a:xfrm>
        </p:grpSpPr>
        <p:sp>
          <p:nvSpPr>
            <p:cNvPr id="759" name="Google Shape;759;p39"/>
            <p:cNvSpPr/>
            <p:nvPr/>
          </p:nvSpPr>
          <p:spPr>
            <a:xfrm>
              <a:off x="6256750" y="3868325"/>
              <a:ext cx="165825" cy="26050"/>
            </a:xfrm>
            <a:custGeom>
              <a:avLst/>
              <a:gdLst/>
              <a:ahLst/>
              <a:cxnLst/>
              <a:rect l="l" t="t" r="r" b="b"/>
              <a:pathLst>
                <a:path w="6633" h="1042" extrusionOk="0">
                  <a:moveTo>
                    <a:pt x="1" y="0"/>
                  </a:moveTo>
                  <a:lnTo>
                    <a:pt x="67" y="652"/>
                  </a:lnTo>
                  <a:cubicBezTo>
                    <a:pt x="83" y="862"/>
                    <a:pt x="262" y="1042"/>
                    <a:pt x="473" y="1042"/>
                  </a:cubicBezTo>
                  <a:lnTo>
                    <a:pt x="6161" y="1042"/>
                  </a:lnTo>
                  <a:cubicBezTo>
                    <a:pt x="6375" y="1042"/>
                    <a:pt x="6551" y="862"/>
                    <a:pt x="6570" y="652"/>
                  </a:cubicBezTo>
                  <a:lnTo>
                    <a:pt x="66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9"/>
            <p:cNvSpPr/>
            <p:nvPr/>
          </p:nvSpPr>
          <p:spPr>
            <a:xfrm>
              <a:off x="6214525" y="3631425"/>
              <a:ext cx="250375" cy="216225"/>
            </a:xfrm>
            <a:custGeom>
              <a:avLst/>
              <a:gdLst/>
              <a:ahLst/>
              <a:cxnLst/>
              <a:rect l="l" t="t" r="r" b="b"/>
              <a:pathLst>
                <a:path w="10015" h="8649" extrusionOk="0">
                  <a:moveTo>
                    <a:pt x="5006" y="3480"/>
                  </a:moveTo>
                  <a:cubicBezTo>
                    <a:pt x="5236" y="3480"/>
                    <a:pt x="5411" y="3659"/>
                    <a:pt x="5411" y="3886"/>
                  </a:cubicBezTo>
                  <a:cubicBezTo>
                    <a:pt x="5411" y="4112"/>
                    <a:pt x="5236" y="4291"/>
                    <a:pt x="5006" y="4291"/>
                  </a:cubicBezTo>
                  <a:cubicBezTo>
                    <a:pt x="4779" y="4291"/>
                    <a:pt x="4600" y="4112"/>
                    <a:pt x="4600" y="3886"/>
                  </a:cubicBezTo>
                  <a:cubicBezTo>
                    <a:pt x="4600" y="3659"/>
                    <a:pt x="4779" y="3480"/>
                    <a:pt x="5006" y="3480"/>
                  </a:cubicBezTo>
                  <a:close/>
                  <a:moveTo>
                    <a:pt x="2485" y="3917"/>
                  </a:moveTo>
                  <a:cubicBezTo>
                    <a:pt x="2716" y="3917"/>
                    <a:pt x="2895" y="4096"/>
                    <a:pt x="2895" y="4327"/>
                  </a:cubicBezTo>
                  <a:cubicBezTo>
                    <a:pt x="2895" y="4553"/>
                    <a:pt x="2716" y="4732"/>
                    <a:pt x="2485" y="4732"/>
                  </a:cubicBezTo>
                  <a:cubicBezTo>
                    <a:pt x="2259" y="4732"/>
                    <a:pt x="2080" y="4553"/>
                    <a:pt x="2080" y="4327"/>
                  </a:cubicBezTo>
                  <a:cubicBezTo>
                    <a:pt x="2080" y="4096"/>
                    <a:pt x="2259" y="3917"/>
                    <a:pt x="2485" y="3917"/>
                  </a:cubicBezTo>
                  <a:close/>
                  <a:moveTo>
                    <a:pt x="7526" y="3917"/>
                  </a:moveTo>
                  <a:cubicBezTo>
                    <a:pt x="7752" y="3917"/>
                    <a:pt x="7931" y="4096"/>
                    <a:pt x="7931" y="4327"/>
                  </a:cubicBezTo>
                  <a:cubicBezTo>
                    <a:pt x="7931" y="4553"/>
                    <a:pt x="7752" y="4732"/>
                    <a:pt x="7526" y="4732"/>
                  </a:cubicBezTo>
                  <a:cubicBezTo>
                    <a:pt x="7299" y="4732"/>
                    <a:pt x="7120" y="4553"/>
                    <a:pt x="7120" y="4327"/>
                  </a:cubicBezTo>
                  <a:cubicBezTo>
                    <a:pt x="7120" y="4096"/>
                    <a:pt x="7299" y="3917"/>
                    <a:pt x="7526" y="3917"/>
                  </a:cubicBezTo>
                  <a:close/>
                  <a:moveTo>
                    <a:pt x="3851" y="4795"/>
                  </a:moveTo>
                  <a:cubicBezTo>
                    <a:pt x="4081" y="4795"/>
                    <a:pt x="4260" y="4974"/>
                    <a:pt x="4260" y="5204"/>
                  </a:cubicBezTo>
                  <a:cubicBezTo>
                    <a:pt x="4260" y="5431"/>
                    <a:pt x="4081" y="5610"/>
                    <a:pt x="3851" y="5610"/>
                  </a:cubicBezTo>
                  <a:cubicBezTo>
                    <a:pt x="3625" y="5610"/>
                    <a:pt x="3445" y="5431"/>
                    <a:pt x="3445" y="5204"/>
                  </a:cubicBezTo>
                  <a:cubicBezTo>
                    <a:pt x="3445" y="4974"/>
                    <a:pt x="3625" y="4795"/>
                    <a:pt x="3851" y="4795"/>
                  </a:cubicBezTo>
                  <a:close/>
                  <a:moveTo>
                    <a:pt x="6160" y="4795"/>
                  </a:moveTo>
                  <a:cubicBezTo>
                    <a:pt x="6387" y="4795"/>
                    <a:pt x="6566" y="4974"/>
                    <a:pt x="6566" y="5204"/>
                  </a:cubicBezTo>
                  <a:cubicBezTo>
                    <a:pt x="6566" y="5431"/>
                    <a:pt x="6387" y="5610"/>
                    <a:pt x="6160" y="5610"/>
                  </a:cubicBezTo>
                  <a:cubicBezTo>
                    <a:pt x="5934" y="5610"/>
                    <a:pt x="5739" y="5431"/>
                    <a:pt x="5739" y="5204"/>
                  </a:cubicBezTo>
                  <a:cubicBezTo>
                    <a:pt x="5739" y="4974"/>
                    <a:pt x="5934" y="4795"/>
                    <a:pt x="6160" y="4795"/>
                  </a:cubicBezTo>
                  <a:close/>
                  <a:moveTo>
                    <a:pt x="2700" y="5887"/>
                  </a:moveTo>
                  <a:cubicBezTo>
                    <a:pt x="2926" y="5887"/>
                    <a:pt x="3121" y="6063"/>
                    <a:pt x="3121" y="6293"/>
                  </a:cubicBezTo>
                  <a:cubicBezTo>
                    <a:pt x="3121" y="6519"/>
                    <a:pt x="2926" y="6714"/>
                    <a:pt x="2700" y="6714"/>
                  </a:cubicBezTo>
                  <a:cubicBezTo>
                    <a:pt x="2485" y="6714"/>
                    <a:pt x="2290" y="6519"/>
                    <a:pt x="2290" y="6293"/>
                  </a:cubicBezTo>
                  <a:cubicBezTo>
                    <a:pt x="2290" y="6063"/>
                    <a:pt x="2485" y="5887"/>
                    <a:pt x="2700" y="5887"/>
                  </a:cubicBezTo>
                  <a:close/>
                  <a:moveTo>
                    <a:pt x="5006" y="5887"/>
                  </a:moveTo>
                  <a:cubicBezTo>
                    <a:pt x="5236" y="5887"/>
                    <a:pt x="5411" y="6063"/>
                    <a:pt x="5411" y="6293"/>
                  </a:cubicBezTo>
                  <a:cubicBezTo>
                    <a:pt x="5411" y="6519"/>
                    <a:pt x="5236" y="6714"/>
                    <a:pt x="5006" y="6714"/>
                  </a:cubicBezTo>
                  <a:cubicBezTo>
                    <a:pt x="4779" y="6714"/>
                    <a:pt x="4600" y="6519"/>
                    <a:pt x="4600" y="6293"/>
                  </a:cubicBezTo>
                  <a:cubicBezTo>
                    <a:pt x="4600" y="6063"/>
                    <a:pt x="4779" y="5887"/>
                    <a:pt x="5006" y="5887"/>
                  </a:cubicBezTo>
                  <a:close/>
                  <a:moveTo>
                    <a:pt x="7299" y="5887"/>
                  </a:moveTo>
                  <a:cubicBezTo>
                    <a:pt x="7526" y="5887"/>
                    <a:pt x="7721" y="6063"/>
                    <a:pt x="7721" y="6293"/>
                  </a:cubicBezTo>
                  <a:cubicBezTo>
                    <a:pt x="7721" y="6519"/>
                    <a:pt x="7526" y="6714"/>
                    <a:pt x="7299" y="6714"/>
                  </a:cubicBezTo>
                  <a:cubicBezTo>
                    <a:pt x="7069" y="6714"/>
                    <a:pt x="6894" y="6519"/>
                    <a:pt x="6894" y="6293"/>
                  </a:cubicBezTo>
                  <a:cubicBezTo>
                    <a:pt x="6894" y="6063"/>
                    <a:pt x="7069" y="5887"/>
                    <a:pt x="7299" y="5887"/>
                  </a:cubicBezTo>
                  <a:close/>
                  <a:moveTo>
                    <a:pt x="3851" y="6975"/>
                  </a:moveTo>
                  <a:cubicBezTo>
                    <a:pt x="4081" y="6975"/>
                    <a:pt x="4260" y="7170"/>
                    <a:pt x="4260" y="7397"/>
                  </a:cubicBezTo>
                  <a:cubicBezTo>
                    <a:pt x="4260" y="7623"/>
                    <a:pt x="4081" y="7802"/>
                    <a:pt x="3851" y="7802"/>
                  </a:cubicBezTo>
                  <a:cubicBezTo>
                    <a:pt x="3625" y="7802"/>
                    <a:pt x="3445" y="7623"/>
                    <a:pt x="3445" y="7397"/>
                  </a:cubicBezTo>
                  <a:cubicBezTo>
                    <a:pt x="3445" y="7170"/>
                    <a:pt x="3625" y="6975"/>
                    <a:pt x="3851" y="6975"/>
                  </a:cubicBezTo>
                  <a:close/>
                  <a:moveTo>
                    <a:pt x="6160" y="6975"/>
                  </a:moveTo>
                  <a:cubicBezTo>
                    <a:pt x="6387" y="6975"/>
                    <a:pt x="6566" y="7170"/>
                    <a:pt x="6566" y="7397"/>
                  </a:cubicBezTo>
                  <a:cubicBezTo>
                    <a:pt x="6566" y="7623"/>
                    <a:pt x="6387" y="7802"/>
                    <a:pt x="6160" y="7802"/>
                  </a:cubicBezTo>
                  <a:cubicBezTo>
                    <a:pt x="5934" y="7802"/>
                    <a:pt x="5739" y="7623"/>
                    <a:pt x="5739" y="7397"/>
                  </a:cubicBezTo>
                  <a:cubicBezTo>
                    <a:pt x="5739" y="7170"/>
                    <a:pt x="5934" y="6975"/>
                    <a:pt x="6160" y="6975"/>
                  </a:cubicBezTo>
                  <a:close/>
                  <a:moveTo>
                    <a:pt x="406" y="0"/>
                  </a:moveTo>
                  <a:cubicBezTo>
                    <a:pt x="180" y="0"/>
                    <a:pt x="0" y="180"/>
                    <a:pt x="0" y="406"/>
                  </a:cubicBezTo>
                  <a:cubicBezTo>
                    <a:pt x="0" y="636"/>
                    <a:pt x="180" y="816"/>
                    <a:pt x="406" y="816"/>
                  </a:cubicBezTo>
                  <a:lnTo>
                    <a:pt x="488" y="816"/>
                  </a:lnTo>
                  <a:lnTo>
                    <a:pt x="652" y="2001"/>
                  </a:lnTo>
                  <a:cubicBezTo>
                    <a:pt x="683" y="2197"/>
                    <a:pt x="863" y="2356"/>
                    <a:pt x="1058" y="2356"/>
                  </a:cubicBezTo>
                  <a:lnTo>
                    <a:pt x="1120" y="2356"/>
                  </a:lnTo>
                  <a:lnTo>
                    <a:pt x="1627" y="8649"/>
                  </a:lnTo>
                  <a:lnTo>
                    <a:pt x="8388" y="8649"/>
                  </a:lnTo>
                  <a:lnTo>
                    <a:pt x="8891" y="2356"/>
                  </a:lnTo>
                  <a:lnTo>
                    <a:pt x="8942" y="2356"/>
                  </a:lnTo>
                  <a:cubicBezTo>
                    <a:pt x="9152" y="2356"/>
                    <a:pt x="9332" y="2197"/>
                    <a:pt x="9348" y="2001"/>
                  </a:cubicBezTo>
                  <a:lnTo>
                    <a:pt x="9527" y="816"/>
                  </a:lnTo>
                  <a:lnTo>
                    <a:pt x="9605" y="816"/>
                  </a:lnTo>
                  <a:cubicBezTo>
                    <a:pt x="9835" y="816"/>
                    <a:pt x="10015" y="636"/>
                    <a:pt x="10015" y="406"/>
                  </a:cubicBezTo>
                  <a:cubicBezTo>
                    <a:pt x="10015" y="180"/>
                    <a:pt x="9835" y="0"/>
                    <a:pt x="9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9"/>
            <p:cNvSpPr/>
            <p:nvPr/>
          </p:nvSpPr>
          <p:spPr>
            <a:xfrm>
              <a:off x="6362875" y="3543075"/>
              <a:ext cx="54825" cy="67700"/>
            </a:xfrm>
            <a:custGeom>
              <a:avLst/>
              <a:gdLst/>
              <a:ahLst/>
              <a:cxnLst/>
              <a:rect l="l" t="t" r="r" b="b"/>
              <a:pathLst>
                <a:path w="2193" h="2708" extrusionOk="0">
                  <a:moveTo>
                    <a:pt x="918" y="1"/>
                  </a:moveTo>
                  <a:cubicBezTo>
                    <a:pt x="803" y="1"/>
                    <a:pt x="694" y="77"/>
                    <a:pt x="667" y="187"/>
                  </a:cubicBezTo>
                  <a:lnTo>
                    <a:pt x="0" y="2707"/>
                  </a:lnTo>
                  <a:lnTo>
                    <a:pt x="1576" y="2707"/>
                  </a:lnTo>
                  <a:lnTo>
                    <a:pt x="2146" y="577"/>
                  </a:lnTo>
                  <a:cubicBezTo>
                    <a:pt x="2192" y="448"/>
                    <a:pt x="2111" y="300"/>
                    <a:pt x="1982" y="269"/>
                  </a:cubicBezTo>
                  <a:lnTo>
                    <a:pt x="975" y="8"/>
                  </a:lnTo>
                  <a:cubicBezTo>
                    <a:pt x="956" y="3"/>
                    <a:pt x="937" y="1"/>
                    <a:pt x="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red square with white text&#10;&#10;Description automatically generated">
            <a:extLst>
              <a:ext uri="{FF2B5EF4-FFF2-40B4-BE49-F238E27FC236}">
                <a16:creationId xmlns:a16="http://schemas.microsoft.com/office/drawing/2014/main" id="{D0A18A25-0548-2859-E8CA-05C9B3918FF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677" b="91129" l="8889" r="90000">
                        <a14:foregroundMark x1="15556" y1="56452" x2="15556" y2="56452"/>
                        <a14:foregroundMark x1="15556" y1="48118" x2="22778" y2="49462"/>
                        <a14:foregroundMark x1="30556" y1="48118" x2="30000" y2="49194"/>
                        <a14:foregroundMark x1="30833" y1="47581" x2="31389" y2="49194"/>
                        <a14:foregroundMark x1="32500" y1="49731" x2="32222" y2="55108"/>
                        <a14:foregroundMark x1="31667" y1="54839" x2="27778" y2="56452"/>
                        <a14:foregroundMark x1="37222" y1="56989" x2="38333" y2="49462"/>
                        <a14:foregroundMark x1="41389" y1="51075" x2="45278" y2="56720"/>
                        <a14:foregroundMark x1="45000" y1="54570" x2="44444" y2="49462"/>
                        <a14:foregroundMark x1="47500" y1="50806" x2="50833" y2="51075"/>
                        <a14:foregroundMark x1="50556" y1="57258" x2="51111" y2="48656"/>
                        <a14:foregroundMark x1="27778" y1="56452" x2="29444" y2="49194"/>
                        <a14:foregroundMark x1="20556" y1="50538" x2="15556" y2="56452"/>
                        <a14:foregroundMark x1="15556" y1="56720" x2="15556" y2="56720"/>
                        <a14:foregroundMark x1="57222" y1="48656" x2="62222" y2="48387"/>
                        <a14:foregroundMark x1="62500" y1="48656" x2="63889" y2="53763"/>
                        <a14:foregroundMark x1="63333" y1="53226" x2="63333" y2="57258"/>
                        <a14:foregroundMark x1="60556" y1="56452" x2="56111" y2="55645"/>
                        <a14:foregroundMark x1="70000" y1="45699" x2="70000" y2="48925"/>
                        <a14:foregroundMark x1="70278" y1="49462" x2="70000" y2="53763"/>
                        <a14:foregroundMark x1="77778" y1="49731" x2="76111" y2="52957"/>
                        <a14:foregroundMark x1="76944" y1="54032" x2="77500" y2="56183"/>
                        <a14:foregroundMark x1="78056" y1="56989" x2="80278" y2="56720"/>
                        <a14:foregroundMark x1="80556" y1="56720" x2="82778" y2="54301"/>
                        <a14:foregroundMark x1="8889" y1="45430" x2="8889" y2="47581"/>
                        <a14:foregroundMark x1="31944" y1="91129" x2="39167" y2="91129"/>
                        <a14:foregroundMark x1="90000" y1="72849" x2="90000" y2="70430"/>
                      </a14:backgroundRemoval>
                    </a14:imgEffect>
                  </a14:imgLayer>
                </a14:imgProps>
              </a:ext>
            </a:extLst>
          </a:blip>
          <a:stretch>
            <a:fillRect/>
          </a:stretch>
        </p:blipFill>
        <p:spPr>
          <a:xfrm>
            <a:off x="215878" y="177086"/>
            <a:ext cx="1865834" cy="192802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48">
                                            <p:txEl>
                                              <p:pRg st="0" end="0"/>
                                            </p:txEl>
                                          </p:spTgt>
                                        </p:tgtEl>
                                        <p:attrNameLst>
                                          <p:attrName>style.visibility</p:attrName>
                                        </p:attrNameLst>
                                      </p:cBhvr>
                                      <p:to>
                                        <p:strVal val="visible"/>
                                      </p:to>
                                    </p:set>
                                    <p:animEffect transition="in" filter="randombar(horizontal)">
                                      <p:cBhvr>
                                        <p:cTn id="7" dur="500"/>
                                        <p:tgtEl>
                                          <p:spTgt spid="748">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48">
                                            <p:txEl>
                                              <p:pRg st="1" end="1"/>
                                            </p:txEl>
                                          </p:spTgt>
                                        </p:tgtEl>
                                        <p:attrNameLst>
                                          <p:attrName>style.visibility</p:attrName>
                                        </p:attrNameLst>
                                      </p:cBhvr>
                                      <p:to>
                                        <p:strVal val="visible"/>
                                      </p:to>
                                    </p:set>
                                    <p:animEffect transition="in" filter="randombar(horizontal)">
                                      <p:cBhvr>
                                        <p:cTn id="10" dur="500"/>
                                        <p:tgtEl>
                                          <p:spTgt spid="748">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48">
                                            <p:txEl>
                                              <p:pRg st="2" end="2"/>
                                            </p:txEl>
                                          </p:spTgt>
                                        </p:tgtEl>
                                        <p:attrNameLst>
                                          <p:attrName>style.visibility</p:attrName>
                                        </p:attrNameLst>
                                      </p:cBhvr>
                                      <p:to>
                                        <p:strVal val="visible"/>
                                      </p:to>
                                    </p:set>
                                    <p:animEffect transition="in" filter="randombar(horizontal)">
                                      <p:cBhvr>
                                        <p:cTn id="13" dur="500"/>
                                        <p:tgtEl>
                                          <p:spTgt spid="748">
                                            <p:txEl>
                                              <p:pRg st="2" end="2"/>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48">
                                            <p:txEl>
                                              <p:pRg st="3" end="3"/>
                                            </p:txEl>
                                          </p:spTgt>
                                        </p:tgtEl>
                                        <p:attrNameLst>
                                          <p:attrName>style.visibility</p:attrName>
                                        </p:attrNameLst>
                                      </p:cBhvr>
                                      <p:to>
                                        <p:strVal val="visible"/>
                                      </p:to>
                                    </p:set>
                                    <p:animEffect transition="in" filter="randombar(horizontal)">
                                      <p:cBhvr>
                                        <p:cTn id="16" dur="500"/>
                                        <p:tgtEl>
                                          <p:spTgt spid="748">
                                            <p:txEl>
                                              <p:pRg st="3" end="3"/>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748">
                                            <p:txEl>
                                              <p:pRg st="4" end="4"/>
                                            </p:txEl>
                                          </p:spTgt>
                                        </p:tgtEl>
                                        <p:attrNameLst>
                                          <p:attrName>style.visibility</p:attrName>
                                        </p:attrNameLst>
                                      </p:cBhvr>
                                      <p:to>
                                        <p:strVal val="visible"/>
                                      </p:to>
                                    </p:set>
                                    <p:animEffect transition="in" filter="randombar(horizontal)">
                                      <p:cBhvr>
                                        <p:cTn id="19" dur="500"/>
                                        <p:tgtEl>
                                          <p:spTgt spid="748">
                                            <p:txEl>
                                              <p:pRg st="4" end="4"/>
                                            </p:txEl>
                                          </p:spTgt>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748">
                                            <p:txEl>
                                              <p:pRg st="5" end="5"/>
                                            </p:txEl>
                                          </p:spTgt>
                                        </p:tgtEl>
                                        <p:attrNameLst>
                                          <p:attrName>style.visibility</p:attrName>
                                        </p:attrNameLst>
                                      </p:cBhvr>
                                      <p:to>
                                        <p:strVal val="visible"/>
                                      </p:to>
                                    </p:set>
                                    <p:animEffect transition="in" filter="randombar(horizontal)">
                                      <p:cBhvr>
                                        <p:cTn id="22" dur="500"/>
                                        <p:tgtEl>
                                          <p:spTgt spid="748">
                                            <p:txEl>
                                              <p:pRg st="5" end="5"/>
                                            </p:txEl>
                                          </p:spTgt>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748">
                                            <p:txEl>
                                              <p:pRg st="6" end="6"/>
                                            </p:txEl>
                                          </p:spTgt>
                                        </p:tgtEl>
                                        <p:attrNameLst>
                                          <p:attrName>style.visibility</p:attrName>
                                        </p:attrNameLst>
                                      </p:cBhvr>
                                      <p:to>
                                        <p:strVal val="visible"/>
                                      </p:to>
                                    </p:set>
                                    <p:animEffect transition="in" filter="randombar(horizontal)">
                                      <p:cBhvr>
                                        <p:cTn id="25" dur="500"/>
                                        <p:tgtEl>
                                          <p:spTgt spid="748">
                                            <p:txEl>
                                              <p:pRg st="6" end="6"/>
                                            </p:txEl>
                                          </p:spTgt>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748">
                                            <p:txEl>
                                              <p:pRg st="7" end="7"/>
                                            </p:txEl>
                                          </p:spTgt>
                                        </p:tgtEl>
                                        <p:attrNameLst>
                                          <p:attrName>style.visibility</p:attrName>
                                        </p:attrNameLst>
                                      </p:cBhvr>
                                      <p:to>
                                        <p:strVal val="visible"/>
                                      </p:to>
                                    </p:set>
                                    <p:animEffect transition="in" filter="randombar(horizontal)">
                                      <p:cBhvr>
                                        <p:cTn id="28" dur="500"/>
                                        <p:tgtEl>
                                          <p:spTgt spid="748">
                                            <p:txEl>
                                              <p:pRg st="7" end="7"/>
                                            </p:txEl>
                                          </p:spTgt>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748">
                                            <p:txEl>
                                              <p:pRg st="8" end="8"/>
                                            </p:txEl>
                                          </p:spTgt>
                                        </p:tgtEl>
                                        <p:attrNameLst>
                                          <p:attrName>style.visibility</p:attrName>
                                        </p:attrNameLst>
                                      </p:cBhvr>
                                      <p:to>
                                        <p:strVal val="visible"/>
                                      </p:to>
                                    </p:set>
                                    <p:animEffect transition="in" filter="randombar(horizontal)">
                                      <p:cBhvr>
                                        <p:cTn id="31" dur="500"/>
                                        <p:tgtEl>
                                          <p:spTgt spid="74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4">
          <a:extLst>
            <a:ext uri="{FF2B5EF4-FFF2-40B4-BE49-F238E27FC236}">
              <a16:creationId xmlns:a16="http://schemas.microsoft.com/office/drawing/2014/main" id="{B0411525-6C3B-84A1-EC2B-A78580106DF9}"/>
            </a:ext>
          </a:extLst>
        </p:cNvPr>
        <p:cNvGrpSpPr/>
        <p:nvPr/>
      </p:nvGrpSpPr>
      <p:grpSpPr>
        <a:xfrm>
          <a:off x="0" y="0"/>
          <a:ext cx="0" cy="0"/>
          <a:chOff x="0" y="0"/>
          <a:chExt cx="0" cy="0"/>
        </a:xfrm>
      </p:grpSpPr>
      <p:sp>
        <p:nvSpPr>
          <p:cNvPr id="781" name="Google Shape;781;p41">
            <a:extLst>
              <a:ext uri="{FF2B5EF4-FFF2-40B4-BE49-F238E27FC236}">
                <a16:creationId xmlns:a16="http://schemas.microsoft.com/office/drawing/2014/main" id="{88FE653F-D694-0D9F-B1BF-82A813D6850C}"/>
              </a:ext>
            </a:extLst>
          </p:cNvPr>
          <p:cNvSpPr txBox="1">
            <a:spLocks noGrp="1"/>
          </p:cNvSpPr>
          <p:nvPr>
            <p:ph type="title"/>
          </p:nvPr>
        </p:nvSpPr>
        <p:spPr>
          <a:xfrm>
            <a:off x="2838740" y="152260"/>
            <a:ext cx="4205113" cy="6663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KPI-5</a:t>
            </a:r>
          </a:p>
        </p:txBody>
      </p:sp>
      <p:grpSp>
        <p:nvGrpSpPr>
          <p:cNvPr id="800" name="Google Shape;800;p41">
            <a:extLst>
              <a:ext uri="{FF2B5EF4-FFF2-40B4-BE49-F238E27FC236}">
                <a16:creationId xmlns:a16="http://schemas.microsoft.com/office/drawing/2014/main" id="{2FD178E1-AB7C-A1D5-C095-8881E1E90281}"/>
              </a:ext>
            </a:extLst>
          </p:cNvPr>
          <p:cNvGrpSpPr/>
          <p:nvPr/>
        </p:nvGrpSpPr>
        <p:grpSpPr>
          <a:xfrm rot="1261609">
            <a:off x="8119192" y="741115"/>
            <a:ext cx="351145" cy="327996"/>
            <a:chOff x="4166025" y="2933700"/>
            <a:chExt cx="351150" cy="328000"/>
          </a:xfrm>
        </p:grpSpPr>
        <p:sp>
          <p:nvSpPr>
            <p:cNvPr id="801" name="Google Shape;801;p41">
              <a:extLst>
                <a:ext uri="{FF2B5EF4-FFF2-40B4-BE49-F238E27FC236}">
                  <a16:creationId xmlns:a16="http://schemas.microsoft.com/office/drawing/2014/main" id="{5410141C-6991-C50C-F1CC-2EB8D5B018EB}"/>
                </a:ext>
              </a:extLst>
            </p:cNvPr>
            <p:cNvSpPr/>
            <p:nvPr/>
          </p:nvSpPr>
          <p:spPr>
            <a:xfrm>
              <a:off x="4412675" y="3138900"/>
              <a:ext cx="45100" cy="17975"/>
            </a:xfrm>
            <a:custGeom>
              <a:avLst/>
              <a:gdLst/>
              <a:ahLst/>
              <a:cxnLst/>
              <a:rect l="l" t="t" r="r" b="b"/>
              <a:pathLst>
                <a:path w="1804" h="719" extrusionOk="0">
                  <a:moveTo>
                    <a:pt x="1" y="0"/>
                  </a:moveTo>
                  <a:lnTo>
                    <a:pt x="1"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a:extLst>
                <a:ext uri="{FF2B5EF4-FFF2-40B4-BE49-F238E27FC236}">
                  <a16:creationId xmlns:a16="http://schemas.microsoft.com/office/drawing/2014/main" id="{CBA412B9-603F-5ACB-8565-BF9C06E38D67}"/>
                </a:ext>
              </a:extLst>
            </p:cNvPr>
            <p:cNvSpPr/>
            <p:nvPr/>
          </p:nvSpPr>
          <p:spPr>
            <a:xfrm>
              <a:off x="4353775" y="3040600"/>
              <a:ext cx="163400" cy="221100"/>
            </a:xfrm>
            <a:custGeom>
              <a:avLst/>
              <a:gdLst/>
              <a:ahLst/>
              <a:cxnLst/>
              <a:rect l="l" t="t" r="r" b="b"/>
              <a:pathLst>
                <a:path w="6536" h="8844" extrusionOk="0">
                  <a:moveTo>
                    <a:pt x="4584" y="3105"/>
                  </a:moveTo>
                  <a:cubicBezTo>
                    <a:pt x="4811" y="3105"/>
                    <a:pt x="4990" y="3285"/>
                    <a:pt x="4990" y="3511"/>
                  </a:cubicBezTo>
                  <a:lnTo>
                    <a:pt x="4990" y="5056"/>
                  </a:lnTo>
                  <a:cubicBezTo>
                    <a:pt x="4990" y="5282"/>
                    <a:pt x="4811" y="5462"/>
                    <a:pt x="4584" y="5462"/>
                  </a:cubicBezTo>
                  <a:lnTo>
                    <a:pt x="1951" y="5462"/>
                  </a:lnTo>
                  <a:cubicBezTo>
                    <a:pt x="1721" y="5462"/>
                    <a:pt x="1526" y="5282"/>
                    <a:pt x="1526" y="5056"/>
                  </a:cubicBezTo>
                  <a:lnTo>
                    <a:pt x="1526" y="3511"/>
                  </a:lnTo>
                  <a:cubicBezTo>
                    <a:pt x="1526" y="3285"/>
                    <a:pt x="1721" y="3105"/>
                    <a:pt x="1951" y="3105"/>
                  </a:cubicBezTo>
                  <a:close/>
                  <a:moveTo>
                    <a:pt x="1089" y="0"/>
                  </a:moveTo>
                  <a:cubicBezTo>
                    <a:pt x="488" y="0"/>
                    <a:pt x="1" y="503"/>
                    <a:pt x="1" y="1104"/>
                  </a:cubicBezTo>
                  <a:lnTo>
                    <a:pt x="1" y="7736"/>
                  </a:lnTo>
                  <a:cubicBezTo>
                    <a:pt x="1" y="8356"/>
                    <a:pt x="488" y="8844"/>
                    <a:pt x="1089" y="8844"/>
                  </a:cubicBezTo>
                  <a:lnTo>
                    <a:pt x="5427" y="8844"/>
                  </a:lnTo>
                  <a:cubicBezTo>
                    <a:pt x="6032" y="8844"/>
                    <a:pt x="6535" y="8356"/>
                    <a:pt x="6535" y="7736"/>
                  </a:cubicBezTo>
                  <a:lnTo>
                    <a:pt x="6535" y="1104"/>
                  </a:lnTo>
                  <a:cubicBezTo>
                    <a:pt x="6535"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a:extLst>
                <a:ext uri="{FF2B5EF4-FFF2-40B4-BE49-F238E27FC236}">
                  <a16:creationId xmlns:a16="http://schemas.microsoft.com/office/drawing/2014/main" id="{5A705781-CD72-2AC2-7BE3-ED35D7F99719}"/>
                </a:ext>
              </a:extLst>
            </p:cNvPr>
            <p:cNvSpPr/>
            <p:nvPr/>
          </p:nvSpPr>
          <p:spPr>
            <a:xfrm>
              <a:off x="4224950" y="3138900"/>
              <a:ext cx="45075" cy="17975"/>
            </a:xfrm>
            <a:custGeom>
              <a:avLst/>
              <a:gdLst/>
              <a:ahLst/>
              <a:cxnLst/>
              <a:rect l="l" t="t" r="r" b="b"/>
              <a:pathLst>
                <a:path w="1803" h="719" extrusionOk="0">
                  <a:moveTo>
                    <a:pt x="0" y="0"/>
                  </a:moveTo>
                  <a:lnTo>
                    <a:pt x="0"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a:extLst>
                <a:ext uri="{FF2B5EF4-FFF2-40B4-BE49-F238E27FC236}">
                  <a16:creationId xmlns:a16="http://schemas.microsoft.com/office/drawing/2014/main" id="{56FA94DD-FF11-6C83-6217-0B22630AD020}"/>
                </a:ext>
              </a:extLst>
            </p:cNvPr>
            <p:cNvSpPr/>
            <p:nvPr/>
          </p:nvSpPr>
          <p:spPr>
            <a:xfrm>
              <a:off x="4166025" y="3040600"/>
              <a:ext cx="163000" cy="221100"/>
            </a:xfrm>
            <a:custGeom>
              <a:avLst/>
              <a:gdLst/>
              <a:ahLst/>
              <a:cxnLst/>
              <a:rect l="l" t="t" r="r" b="b"/>
              <a:pathLst>
                <a:path w="6520" h="8844" extrusionOk="0">
                  <a:moveTo>
                    <a:pt x="4569" y="3105"/>
                  </a:moveTo>
                  <a:cubicBezTo>
                    <a:pt x="4795" y="3105"/>
                    <a:pt x="4990" y="3285"/>
                    <a:pt x="4990" y="3511"/>
                  </a:cubicBezTo>
                  <a:lnTo>
                    <a:pt x="4990" y="5056"/>
                  </a:lnTo>
                  <a:cubicBezTo>
                    <a:pt x="4990" y="5282"/>
                    <a:pt x="4795" y="5462"/>
                    <a:pt x="4569" y="5462"/>
                  </a:cubicBezTo>
                  <a:lnTo>
                    <a:pt x="1936" y="5462"/>
                  </a:lnTo>
                  <a:cubicBezTo>
                    <a:pt x="1706" y="5462"/>
                    <a:pt x="1526" y="5282"/>
                    <a:pt x="1526" y="5056"/>
                  </a:cubicBezTo>
                  <a:lnTo>
                    <a:pt x="1526" y="3511"/>
                  </a:lnTo>
                  <a:cubicBezTo>
                    <a:pt x="1526" y="3285"/>
                    <a:pt x="1706" y="3105"/>
                    <a:pt x="1936" y="3105"/>
                  </a:cubicBezTo>
                  <a:close/>
                  <a:moveTo>
                    <a:pt x="1089" y="0"/>
                  </a:moveTo>
                  <a:cubicBezTo>
                    <a:pt x="489" y="0"/>
                    <a:pt x="1" y="503"/>
                    <a:pt x="1" y="1104"/>
                  </a:cubicBezTo>
                  <a:lnTo>
                    <a:pt x="1" y="7736"/>
                  </a:lnTo>
                  <a:cubicBezTo>
                    <a:pt x="1" y="8356"/>
                    <a:pt x="489" y="8844"/>
                    <a:pt x="1089" y="8844"/>
                  </a:cubicBezTo>
                  <a:lnTo>
                    <a:pt x="5427" y="8844"/>
                  </a:lnTo>
                  <a:cubicBezTo>
                    <a:pt x="6032" y="8844"/>
                    <a:pt x="6520" y="8356"/>
                    <a:pt x="6520" y="7736"/>
                  </a:cubicBezTo>
                  <a:lnTo>
                    <a:pt x="6520" y="1104"/>
                  </a:lnTo>
                  <a:cubicBezTo>
                    <a:pt x="6520"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a:extLst>
                <a:ext uri="{FF2B5EF4-FFF2-40B4-BE49-F238E27FC236}">
                  <a16:creationId xmlns:a16="http://schemas.microsoft.com/office/drawing/2014/main" id="{E55A6959-DB18-F1EF-BA7A-A89D43A7DF89}"/>
                </a:ext>
              </a:extLst>
            </p:cNvPr>
            <p:cNvSpPr/>
            <p:nvPr/>
          </p:nvSpPr>
          <p:spPr>
            <a:xfrm>
              <a:off x="4381000" y="2933700"/>
              <a:ext cx="108475" cy="86625"/>
            </a:xfrm>
            <a:custGeom>
              <a:avLst/>
              <a:gdLst/>
              <a:ahLst/>
              <a:cxnLst/>
              <a:rect l="l" t="t" r="r" b="b"/>
              <a:pathLst>
                <a:path w="4339" h="3465" extrusionOk="0">
                  <a:moveTo>
                    <a:pt x="1951" y="0"/>
                  </a:moveTo>
                  <a:cubicBezTo>
                    <a:pt x="1756" y="0"/>
                    <a:pt x="1592" y="149"/>
                    <a:pt x="1545" y="344"/>
                  </a:cubicBezTo>
                  <a:lnTo>
                    <a:pt x="1170" y="2197"/>
                  </a:lnTo>
                  <a:lnTo>
                    <a:pt x="421" y="2197"/>
                  </a:lnTo>
                  <a:cubicBezTo>
                    <a:pt x="195" y="2197"/>
                    <a:pt x="0" y="2392"/>
                    <a:pt x="0" y="2618"/>
                  </a:cubicBezTo>
                  <a:lnTo>
                    <a:pt x="0" y="3465"/>
                  </a:lnTo>
                  <a:lnTo>
                    <a:pt x="4338" y="3465"/>
                  </a:lnTo>
                  <a:lnTo>
                    <a:pt x="4338" y="2618"/>
                  </a:lnTo>
                  <a:cubicBezTo>
                    <a:pt x="4338" y="2392"/>
                    <a:pt x="4163" y="2197"/>
                    <a:pt x="3932" y="2197"/>
                  </a:cubicBezTo>
                  <a:lnTo>
                    <a:pt x="3168" y="2197"/>
                  </a:lnTo>
                  <a:lnTo>
                    <a:pt x="2797" y="344"/>
                  </a:lnTo>
                  <a:cubicBezTo>
                    <a:pt x="2762"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a:extLst>
                <a:ext uri="{FF2B5EF4-FFF2-40B4-BE49-F238E27FC236}">
                  <a16:creationId xmlns:a16="http://schemas.microsoft.com/office/drawing/2014/main" id="{750323FA-A7DA-B827-CEFB-A68CCC1C75F0}"/>
                </a:ext>
              </a:extLst>
            </p:cNvPr>
            <p:cNvSpPr/>
            <p:nvPr/>
          </p:nvSpPr>
          <p:spPr>
            <a:xfrm>
              <a:off x="4193250" y="2933700"/>
              <a:ext cx="108475" cy="86625"/>
            </a:xfrm>
            <a:custGeom>
              <a:avLst/>
              <a:gdLst/>
              <a:ahLst/>
              <a:cxnLst/>
              <a:rect l="l" t="t" r="r" b="b"/>
              <a:pathLst>
                <a:path w="4339" h="3465" extrusionOk="0">
                  <a:moveTo>
                    <a:pt x="1951" y="0"/>
                  </a:moveTo>
                  <a:cubicBezTo>
                    <a:pt x="1756" y="0"/>
                    <a:pt x="1576" y="149"/>
                    <a:pt x="1545" y="344"/>
                  </a:cubicBezTo>
                  <a:lnTo>
                    <a:pt x="1171" y="2197"/>
                  </a:lnTo>
                  <a:lnTo>
                    <a:pt x="406" y="2197"/>
                  </a:lnTo>
                  <a:cubicBezTo>
                    <a:pt x="180" y="2197"/>
                    <a:pt x="0" y="2392"/>
                    <a:pt x="0" y="2618"/>
                  </a:cubicBezTo>
                  <a:lnTo>
                    <a:pt x="0" y="3465"/>
                  </a:lnTo>
                  <a:lnTo>
                    <a:pt x="4338" y="3465"/>
                  </a:lnTo>
                  <a:lnTo>
                    <a:pt x="4338" y="2618"/>
                  </a:lnTo>
                  <a:cubicBezTo>
                    <a:pt x="4338" y="2392"/>
                    <a:pt x="4143" y="2197"/>
                    <a:pt x="3917" y="2197"/>
                  </a:cubicBezTo>
                  <a:lnTo>
                    <a:pt x="3168" y="2197"/>
                  </a:lnTo>
                  <a:lnTo>
                    <a:pt x="2797" y="344"/>
                  </a:lnTo>
                  <a:cubicBezTo>
                    <a:pt x="2747"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41">
            <a:extLst>
              <a:ext uri="{FF2B5EF4-FFF2-40B4-BE49-F238E27FC236}">
                <a16:creationId xmlns:a16="http://schemas.microsoft.com/office/drawing/2014/main" id="{4F859FA2-0C2D-7EDE-6A7D-82512EF84F30}"/>
              </a:ext>
            </a:extLst>
          </p:cNvPr>
          <p:cNvSpPr/>
          <p:nvPr/>
        </p:nvSpPr>
        <p:spPr>
          <a:xfrm>
            <a:off x="837900" y="88720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807;p41">
            <a:extLst>
              <a:ext uri="{FF2B5EF4-FFF2-40B4-BE49-F238E27FC236}">
                <a16:creationId xmlns:a16="http://schemas.microsoft.com/office/drawing/2014/main" id="{0DC2564B-C263-6738-09CD-B044B9D30D4B}"/>
              </a:ext>
            </a:extLst>
          </p:cNvPr>
          <p:cNvSpPr/>
          <p:nvPr/>
        </p:nvSpPr>
        <p:spPr>
          <a:xfrm>
            <a:off x="1035456" y="430002"/>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TextBox 768">
            <a:extLst>
              <a:ext uri="{FF2B5EF4-FFF2-40B4-BE49-F238E27FC236}">
                <a16:creationId xmlns:a16="http://schemas.microsoft.com/office/drawing/2014/main" id="{9D0C1AB8-9957-CB25-5E40-FA8C8B4EA838}"/>
              </a:ext>
            </a:extLst>
          </p:cNvPr>
          <p:cNvSpPr txBox="1"/>
          <p:nvPr/>
        </p:nvSpPr>
        <p:spPr>
          <a:xfrm>
            <a:off x="5254510" y="911961"/>
            <a:ext cx="3358548" cy="3847207"/>
          </a:xfrm>
          <a:prstGeom prst="rect">
            <a:avLst/>
          </a:prstGeom>
          <a:noFill/>
        </p:spPr>
        <p:txBody>
          <a:bodyPr wrap="square" rtlCol="0">
            <a:spAutoFit/>
          </a:bodyPr>
          <a:lstStyle/>
          <a:p>
            <a:r>
              <a:rPr lang="en-US" sz="1600" b="1" dirty="0">
                <a:solidFill>
                  <a:schemeClr val="bg1">
                    <a:lumMod val="60000"/>
                    <a:lumOff val="40000"/>
                  </a:schemeClr>
                </a:solidFill>
              </a:rPr>
              <a:t>KPI 5 : Restaurants based on Table booking</a:t>
            </a:r>
          </a:p>
          <a:p>
            <a:endParaRPr lang="en-US" sz="600" b="1" dirty="0">
              <a:solidFill>
                <a:schemeClr val="bg1">
                  <a:lumMod val="60000"/>
                  <a:lumOff val="40000"/>
                </a:schemeClr>
              </a:solidFill>
            </a:endParaRPr>
          </a:p>
          <a:p>
            <a:r>
              <a:rPr lang="en-US" sz="1300" b="1" dirty="0">
                <a:solidFill>
                  <a:srgbClr val="E23744"/>
                </a:solidFill>
              </a:rPr>
              <a:t>Overall Distribution :</a:t>
            </a:r>
          </a:p>
          <a:p>
            <a:endParaRPr lang="en-US" sz="600" b="1" dirty="0">
              <a:solidFill>
                <a:schemeClr val="tx1"/>
              </a:solidFill>
            </a:endParaRPr>
          </a:p>
          <a:p>
            <a:r>
              <a:rPr lang="en-US" sz="1200" dirty="0">
                <a:solidFill>
                  <a:schemeClr val="tx1"/>
                </a:solidFill>
              </a:rPr>
              <a:t>The chart shows the distribution of restaurants based on whether they offer table booking. It appears that a significant majority of restaurants (87%) do not offer table booking, while only 12% do.</a:t>
            </a:r>
          </a:p>
          <a:p>
            <a:endParaRPr lang="en-US" sz="600" dirty="0">
              <a:solidFill>
                <a:schemeClr val="tx1"/>
              </a:solidFill>
            </a:endParaRPr>
          </a:p>
          <a:p>
            <a:r>
              <a:rPr lang="en-US" sz="1300" b="1" dirty="0">
                <a:solidFill>
                  <a:srgbClr val="E23744"/>
                </a:solidFill>
              </a:rPr>
              <a:t>Key Observations :</a:t>
            </a:r>
          </a:p>
          <a:p>
            <a:endParaRPr lang="en-US" sz="600" b="1" dirty="0">
              <a:solidFill>
                <a:schemeClr val="tx1"/>
              </a:solidFill>
            </a:endParaRPr>
          </a:p>
          <a:p>
            <a:r>
              <a:rPr lang="en-US" sz="1200" b="1" dirty="0">
                <a:solidFill>
                  <a:schemeClr val="tx1"/>
                </a:solidFill>
              </a:rPr>
              <a:t>Dominance of Unavailable Table Booking: </a:t>
            </a:r>
            <a:r>
              <a:rPr lang="en-US" sz="1200" dirty="0">
                <a:solidFill>
                  <a:schemeClr val="tx1"/>
                </a:solidFill>
              </a:rPr>
              <a:t>The large slice of the pie indicates that most restaurants do not have a formal table booking system.</a:t>
            </a:r>
          </a:p>
          <a:p>
            <a:endParaRPr lang="en-US" sz="600" dirty="0">
              <a:solidFill>
                <a:schemeClr val="tx1"/>
              </a:solidFill>
            </a:endParaRPr>
          </a:p>
          <a:p>
            <a:r>
              <a:rPr lang="en-US" sz="1200" b="1" dirty="0">
                <a:solidFill>
                  <a:schemeClr val="tx1"/>
                </a:solidFill>
              </a:rPr>
              <a:t>Minority with Table Booking: </a:t>
            </a:r>
            <a:r>
              <a:rPr lang="en-US" sz="1200" dirty="0">
                <a:solidFill>
                  <a:schemeClr val="tx1"/>
                </a:solidFill>
              </a:rPr>
              <a:t>Only a small percentage of restaurants offer table booking, suggesting that this feature is not widely adopted.</a:t>
            </a:r>
            <a:endParaRPr lang="en-US" sz="600" dirty="0">
              <a:solidFill>
                <a:schemeClr val="tx1"/>
              </a:solidFill>
            </a:endParaRPr>
          </a:p>
        </p:txBody>
      </p:sp>
      <p:pic>
        <p:nvPicPr>
          <p:cNvPr id="4" name="Picture 3">
            <a:hlinkClick r:id="rId3" action="ppaction://hlinksldjump"/>
            <a:extLst>
              <a:ext uri="{FF2B5EF4-FFF2-40B4-BE49-F238E27FC236}">
                <a16:creationId xmlns:a16="http://schemas.microsoft.com/office/drawing/2014/main" id="{6CFCE4F0-9919-0CB5-9D66-8DD5619901A2}"/>
              </a:ext>
            </a:extLst>
          </p:cNvPr>
          <p:cNvPicPr>
            <a:picLocks noChangeAspect="1"/>
          </p:cNvPicPr>
          <p:nvPr/>
        </p:nvPicPr>
        <p:blipFill>
          <a:blip r:embed="rId4"/>
          <a:stretch>
            <a:fillRect/>
          </a:stretch>
        </p:blipFill>
        <p:spPr>
          <a:xfrm>
            <a:off x="2791015" y="226783"/>
            <a:ext cx="527944" cy="527944"/>
          </a:xfrm>
          <a:prstGeom prst="rect">
            <a:avLst/>
          </a:prstGeom>
        </p:spPr>
      </p:pic>
      <p:sp>
        <p:nvSpPr>
          <p:cNvPr id="5" name="TextBox 4">
            <a:extLst>
              <a:ext uri="{FF2B5EF4-FFF2-40B4-BE49-F238E27FC236}">
                <a16:creationId xmlns:a16="http://schemas.microsoft.com/office/drawing/2014/main" id="{6FCF5C7D-0212-0CEF-9195-5A3E4B818129}"/>
              </a:ext>
            </a:extLst>
          </p:cNvPr>
          <p:cNvSpPr txBox="1"/>
          <p:nvPr/>
        </p:nvSpPr>
        <p:spPr>
          <a:xfrm>
            <a:off x="2863268" y="342376"/>
            <a:ext cx="383438" cy="307777"/>
          </a:xfrm>
          <a:prstGeom prst="rect">
            <a:avLst/>
          </a:prstGeom>
          <a:noFill/>
        </p:spPr>
        <p:txBody>
          <a:bodyPr wrap="square" rtlCol="0">
            <a:spAutoFit/>
          </a:bodyPr>
          <a:lstStyle/>
          <a:p>
            <a:r>
              <a:rPr lang="en-US" b="1" dirty="0">
                <a:solidFill>
                  <a:schemeClr val="bg2"/>
                </a:solidFill>
                <a:hlinkClick r:id="rId3" action="ppaction://hlinksldjump">
                  <a:extLst>
                    <a:ext uri="{A12FA001-AC4F-418D-AE19-62706E023703}">
                      <ahyp:hlinkClr xmlns:ahyp="http://schemas.microsoft.com/office/drawing/2018/hyperlinkcolor" val="tx"/>
                    </a:ext>
                  </a:extLst>
                </a:hlinkClick>
              </a:rPr>
              <a:t>04</a:t>
            </a:r>
            <a:endParaRPr lang="en-US" b="1" dirty="0">
              <a:solidFill>
                <a:schemeClr val="bg2"/>
              </a:solidFill>
            </a:endParaRPr>
          </a:p>
        </p:txBody>
      </p:sp>
      <p:pic>
        <p:nvPicPr>
          <p:cNvPr id="6" name="Picture 5">
            <a:extLst>
              <a:ext uri="{FF2B5EF4-FFF2-40B4-BE49-F238E27FC236}">
                <a16:creationId xmlns:a16="http://schemas.microsoft.com/office/drawing/2014/main" id="{6F684ADE-9F1A-B122-E1F8-08B5F16CDB07}"/>
              </a:ext>
            </a:extLst>
          </p:cNvPr>
          <p:cNvPicPr>
            <a:picLocks noChangeAspect="1"/>
          </p:cNvPicPr>
          <p:nvPr/>
        </p:nvPicPr>
        <p:blipFill>
          <a:blip r:embed="rId5"/>
          <a:stretch>
            <a:fillRect/>
          </a:stretch>
        </p:blipFill>
        <p:spPr>
          <a:xfrm>
            <a:off x="1921578" y="985550"/>
            <a:ext cx="3552938" cy="252412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9" name="Picture 8" descr="A screen shot of a phone&#10;&#10;Description automatically generated">
            <a:extLst>
              <a:ext uri="{FF2B5EF4-FFF2-40B4-BE49-F238E27FC236}">
                <a16:creationId xmlns:a16="http://schemas.microsoft.com/office/drawing/2014/main" id="{899692C1-2821-9AAC-F111-660A0F868782}"/>
              </a:ext>
            </a:extLst>
          </p:cNvPr>
          <p:cNvPicPr>
            <a:picLocks noChangeAspect="1"/>
          </p:cNvPicPr>
          <p:nvPr/>
        </p:nvPicPr>
        <p:blipFill>
          <a:blip r:embed="rId6">
            <a:alphaModFix/>
          </a:blip>
          <a:srcRect l="30675" t="25904" r="28975"/>
          <a:stretch/>
        </p:blipFill>
        <p:spPr>
          <a:xfrm>
            <a:off x="202340" y="2057252"/>
            <a:ext cx="1631120" cy="2524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5566385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4">
          <a:extLst>
            <a:ext uri="{FF2B5EF4-FFF2-40B4-BE49-F238E27FC236}">
              <a16:creationId xmlns:a16="http://schemas.microsoft.com/office/drawing/2014/main" id="{215725C9-429C-433B-C436-F09270DC8D47}"/>
            </a:ext>
          </a:extLst>
        </p:cNvPr>
        <p:cNvGrpSpPr/>
        <p:nvPr/>
      </p:nvGrpSpPr>
      <p:grpSpPr>
        <a:xfrm>
          <a:off x="0" y="0"/>
          <a:ext cx="0" cy="0"/>
          <a:chOff x="0" y="0"/>
          <a:chExt cx="0" cy="0"/>
        </a:xfrm>
      </p:grpSpPr>
      <p:sp>
        <p:nvSpPr>
          <p:cNvPr id="781" name="Google Shape;781;p41">
            <a:extLst>
              <a:ext uri="{FF2B5EF4-FFF2-40B4-BE49-F238E27FC236}">
                <a16:creationId xmlns:a16="http://schemas.microsoft.com/office/drawing/2014/main" id="{EB7AE7A6-CE28-9B45-364B-BE1B94B501D5}"/>
              </a:ext>
            </a:extLst>
          </p:cNvPr>
          <p:cNvSpPr txBox="1">
            <a:spLocks noGrp="1"/>
          </p:cNvSpPr>
          <p:nvPr>
            <p:ph type="title"/>
          </p:nvPr>
        </p:nvSpPr>
        <p:spPr>
          <a:xfrm>
            <a:off x="2838740" y="152260"/>
            <a:ext cx="4205113" cy="6663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KPI-6</a:t>
            </a:r>
          </a:p>
        </p:txBody>
      </p:sp>
      <p:grpSp>
        <p:nvGrpSpPr>
          <p:cNvPr id="800" name="Google Shape;800;p41">
            <a:extLst>
              <a:ext uri="{FF2B5EF4-FFF2-40B4-BE49-F238E27FC236}">
                <a16:creationId xmlns:a16="http://schemas.microsoft.com/office/drawing/2014/main" id="{689EEECB-A654-D28B-D117-763F2119100A}"/>
              </a:ext>
            </a:extLst>
          </p:cNvPr>
          <p:cNvGrpSpPr/>
          <p:nvPr/>
        </p:nvGrpSpPr>
        <p:grpSpPr>
          <a:xfrm rot="1261609">
            <a:off x="8119192" y="741115"/>
            <a:ext cx="351145" cy="327996"/>
            <a:chOff x="4166025" y="2933700"/>
            <a:chExt cx="351150" cy="328000"/>
          </a:xfrm>
        </p:grpSpPr>
        <p:sp>
          <p:nvSpPr>
            <p:cNvPr id="801" name="Google Shape;801;p41">
              <a:extLst>
                <a:ext uri="{FF2B5EF4-FFF2-40B4-BE49-F238E27FC236}">
                  <a16:creationId xmlns:a16="http://schemas.microsoft.com/office/drawing/2014/main" id="{06007E25-1C10-D693-BE91-E41C4CAE336A}"/>
                </a:ext>
              </a:extLst>
            </p:cNvPr>
            <p:cNvSpPr/>
            <p:nvPr/>
          </p:nvSpPr>
          <p:spPr>
            <a:xfrm>
              <a:off x="4412675" y="3138900"/>
              <a:ext cx="45100" cy="17975"/>
            </a:xfrm>
            <a:custGeom>
              <a:avLst/>
              <a:gdLst/>
              <a:ahLst/>
              <a:cxnLst/>
              <a:rect l="l" t="t" r="r" b="b"/>
              <a:pathLst>
                <a:path w="1804" h="719" extrusionOk="0">
                  <a:moveTo>
                    <a:pt x="1" y="0"/>
                  </a:moveTo>
                  <a:lnTo>
                    <a:pt x="1"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a:extLst>
                <a:ext uri="{FF2B5EF4-FFF2-40B4-BE49-F238E27FC236}">
                  <a16:creationId xmlns:a16="http://schemas.microsoft.com/office/drawing/2014/main" id="{E7F754A5-FC05-D9EA-AAFC-1CB8476EB80D}"/>
                </a:ext>
              </a:extLst>
            </p:cNvPr>
            <p:cNvSpPr/>
            <p:nvPr/>
          </p:nvSpPr>
          <p:spPr>
            <a:xfrm>
              <a:off x="4353775" y="3040600"/>
              <a:ext cx="163400" cy="221100"/>
            </a:xfrm>
            <a:custGeom>
              <a:avLst/>
              <a:gdLst/>
              <a:ahLst/>
              <a:cxnLst/>
              <a:rect l="l" t="t" r="r" b="b"/>
              <a:pathLst>
                <a:path w="6536" h="8844" extrusionOk="0">
                  <a:moveTo>
                    <a:pt x="4584" y="3105"/>
                  </a:moveTo>
                  <a:cubicBezTo>
                    <a:pt x="4811" y="3105"/>
                    <a:pt x="4990" y="3285"/>
                    <a:pt x="4990" y="3511"/>
                  </a:cubicBezTo>
                  <a:lnTo>
                    <a:pt x="4990" y="5056"/>
                  </a:lnTo>
                  <a:cubicBezTo>
                    <a:pt x="4990" y="5282"/>
                    <a:pt x="4811" y="5462"/>
                    <a:pt x="4584" y="5462"/>
                  </a:cubicBezTo>
                  <a:lnTo>
                    <a:pt x="1951" y="5462"/>
                  </a:lnTo>
                  <a:cubicBezTo>
                    <a:pt x="1721" y="5462"/>
                    <a:pt x="1526" y="5282"/>
                    <a:pt x="1526" y="5056"/>
                  </a:cubicBezTo>
                  <a:lnTo>
                    <a:pt x="1526" y="3511"/>
                  </a:lnTo>
                  <a:cubicBezTo>
                    <a:pt x="1526" y="3285"/>
                    <a:pt x="1721" y="3105"/>
                    <a:pt x="1951" y="3105"/>
                  </a:cubicBezTo>
                  <a:close/>
                  <a:moveTo>
                    <a:pt x="1089" y="0"/>
                  </a:moveTo>
                  <a:cubicBezTo>
                    <a:pt x="488" y="0"/>
                    <a:pt x="1" y="503"/>
                    <a:pt x="1" y="1104"/>
                  </a:cubicBezTo>
                  <a:lnTo>
                    <a:pt x="1" y="7736"/>
                  </a:lnTo>
                  <a:cubicBezTo>
                    <a:pt x="1" y="8356"/>
                    <a:pt x="488" y="8844"/>
                    <a:pt x="1089" y="8844"/>
                  </a:cubicBezTo>
                  <a:lnTo>
                    <a:pt x="5427" y="8844"/>
                  </a:lnTo>
                  <a:cubicBezTo>
                    <a:pt x="6032" y="8844"/>
                    <a:pt x="6535" y="8356"/>
                    <a:pt x="6535" y="7736"/>
                  </a:cubicBezTo>
                  <a:lnTo>
                    <a:pt x="6535" y="1104"/>
                  </a:lnTo>
                  <a:cubicBezTo>
                    <a:pt x="6535"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a:extLst>
                <a:ext uri="{FF2B5EF4-FFF2-40B4-BE49-F238E27FC236}">
                  <a16:creationId xmlns:a16="http://schemas.microsoft.com/office/drawing/2014/main" id="{1B57BE09-68D5-F348-5B0C-CE7CC4C3A42E}"/>
                </a:ext>
              </a:extLst>
            </p:cNvPr>
            <p:cNvSpPr/>
            <p:nvPr/>
          </p:nvSpPr>
          <p:spPr>
            <a:xfrm>
              <a:off x="4224950" y="3138900"/>
              <a:ext cx="45075" cy="17975"/>
            </a:xfrm>
            <a:custGeom>
              <a:avLst/>
              <a:gdLst/>
              <a:ahLst/>
              <a:cxnLst/>
              <a:rect l="l" t="t" r="r" b="b"/>
              <a:pathLst>
                <a:path w="1803" h="719" extrusionOk="0">
                  <a:moveTo>
                    <a:pt x="0" y="0"/>
                  </a:moveTo>
                  <a:lnTo>
                    <a:pt x="0"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a:extLst>
                <a:ext uri="{FF2B5EF4-FFF2-40B4-BE49-F238E27FC236}">
                  <a16:creationId xmlns:a16="http://schemas.microsoft.com/office/drawing/2014/main" id="{1FA07BD7-0B9B-9AB5-C737-8A8685C55071}"/>
                </a:ext>
              </a:extLst>
            </p:cNvPr>
            <p:cNvSpPr/>
            <p:nvPr/>
          </p:nvSpPr>
          <p:spPr>
            <a:xfrm>
              <a:off x="4166025" y="3040600"/>
              <a:ext cx="163000" cy="221100"/>
            </a:xfrm>
            <a:custGeom>
              <a:avLst/>
              <a:gdLst/>
              <a:ahLst/>
              <a:cxnLst/>
              <a:rect l="l" t="t" r="r" b="b"/>
              <a:pathLst>
                <a:path w="6520" h="8844" extrusionOk="0">
                  <a:moveTo>
                    <a:pt x="4569" y="3105"/>
                  </a:moveTo>
                  <a:cubicBezTo>
                    <a:pt x="4795" y="3105"/>
                    <a:pt x="4990" y="3285"/>
                    <a:pt x="4990" y="3511"/>
                  </a:cubicBezTo>
                  <a:lnTo>
                    <a:pt x="4990" y="5056"/>
                  </a:lnTo>
                  <a:cubicBezTo>
                    <a:pt x="4990" y="5282"/>
                    <a:pt x="4795" y="5462"/>
                    <a:pt x="4569" y="5462"/>
                  </a:cubicBezTo>
                  <a:lnTo>
                    <a:pt x="1936" y="5462"/>
                  </a:lnTo>
                  <a:cubicBezTo>
                    <a:pt x="1706" y="5462"/>
                    <a:pt x="1526" y="5282"/>
                    <a:pt x="1526" y="5056"/>
                  </a:cubicBezTo>
                  <a:lnTo>
                    <a:pt x="1526" y="3511"/>
                  </a:lnTo>
                  <a:cubicBezTo>
                    <a:pt x="1526" y="3285"/>
                    <a:pt x="1706" y="3105"/>
                    <a:pt x="1936" y="3105"/>
                  </a:cubicBezTo>
                  <a:close/>
                  <a:moveTo>
                    <a:pt x="1089" y="0"/>
                  </a:moveTo>
                  <a:cubicBezTo>
                    <a:pt x="489" y="0"/>
                    <a:pt x="1" y="503"/>
                    <a:pt x="1" y="1104"/>
                  </a:cubicBezTo>
                  <a:lnTo>
                    <a:pt x="1" y="7736"/>
                  </a:lnTo>
                  <a:cubicBezTo>
                    <a:pt x="1" y="8356"/>
                    <a:pt x="489" y="8844"/>
                    <a:pt x="1089" y="8844"/>
                  </a:cubicBezTo>
                  <a:lnTo>
                    <a:pt x="5427" y="8844"/>
                  </a:lnTo>
                  <a:cubicBezTo>
                    <a:pt x="6032" y="8844"/>
                    <a:pt x="6520" y="8356"/>
                    <a:pt x="6520" y="7736"/>
                  </a:cubicBezTo>
                  <a:lnTo>
                    <a:pt x="6520" y="1104"/>
                  </a:lnTo>
                  <a:cubicBezTo>
                    <a:pt x="6520"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a:extLst>
                <a:ext uri="{FF2B5EF4-FFF2-40B4-BE49-F238E27FC236}">
                  <a16:creationId xmlns:a16="http://schemas.microsoft.com/office/drawing/2014/main" id="{C59A318A-B44E-7E88-03E5-DE1C998F9ED8}"/>
                </a:ext>
              </a:extLst>
            </p:cNvPr>
            <p:cNvSpPr/>
            <p:nvPr/>
          </p:nvSpPr>
          <p:spPr>
            <a:xfrm>
              <a:off x="4381000" y="2933700"/>
              <a:ext cx="108475" cy="86625"/>
            </a:xfrm>
            <a:custGeom>
              <a:avLst/>
              <a:gdLst/>
              <a:ahLst/>
              <a:cxnLst/>
              <a:rect l="l" t="t" r="r" b="b"/>
              <a:pathLst>
                <a:path w="4339" h="3465" extrusionOk="0">
                  <a:moveTo>
                    <a:pt x="1951" y="0"/>
                  </a:moveTo>
                  <a:cubicBezTo>
                    <a:pt x="1756" y="0"/>
                    <a:pt x="1592" y="149"/>
                    <a:pt x="1545" y="344"/>
                  </a:cubicBezTo>
                  <a:lnTo>
                    <a:pt x="1170" y="2197"/>
                  </a:lnTo>
                  <a:lnTo>
                    <a:pt x="421" y="2197"/>
                  </a:lnTo>
                  <a:cubicBezTo>
                    <a:pt x="195" y="2197"/>
                    <a:pt x="0" y="2392"/>
                    <a:pt x="0" y="2618"/>
                  </a:cubicBezTo>
                  <a:lnTo>
                    <a:pt x="0" y="3465"/>
                  </a:lnTo>
                  <a:lnTo>
                    <a:pt x="4338" y="3465"/>
                  </a:lnTo>
                  <a:lnTo>
                    <a:pt x="4338" y="2618"/>
                  </a:lnTo>
                  <a:cubicBezTo>
                    <a:pt x="4338" y="2392"/>
                    <a:pt x="4163" y="2197"/>
                    <a:pt x="3932" y="2197"/>
                  </a:cubicBezTo>
                  <a:lnTo>
                    <a:pt x="3168" y="2197"/>
                  </a:lnTo>
                  <a:lnTo>
                    <a:pt x="2797" y="344"/>
                  </a:lnTo>
                  <a:cubicBezTo>
                    <a:pt x="2762"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a:extLst>
                <a:ext uri="{FF2B5EF4-FFF2-40B4-BE49-F238E27FC236}">
                  <a16:creationId xmlns:a16="http://schemas.microsoft.com/office/drawing/2014/main" id="{F3E02F78-6D12-354E-3D7A-A885BD62EA97}"/>
                </a:ext>
              </a:extLst>
            </p:cNvPr>
            <p:cNvSpPr/>
            <p:nvPr/>
          </p:nvSpPr>
          <p:spPr>
            <a:xfrm>
              <a:off x="4193250" y="2933700"/>
              <a:ext cx="108475" cy="86625"/>
            </a:xfrm>
            <a:custGeom>
              <a:avLst/>
              <a:gdLst/>
              <a:ahLst/>
              <a:cxnLst/>
              <a:rect l="l" t="t" r="r" b="b"/>
              <a:pathLst>
                <a:path w="4339" h="3465" extrusionOk="0">
                  <a:moveTo>
                    <a:pt x="1951" y="0"/>
                  </a:moveTo>
                  <a:cubicBezTo>
                    <a:pt x="1756" y="0"/>
                    <a:pt x="1576" y="149"/>
                    <a:pt x="1545" y="344"/>
                  </a:cubicBezTo>
                  <a:lnTo>
                    <a:pt x="1171" y="2197"/>
                  </a:lnTo>
                  <a:lnTo>
                    <a:pt x="406" y="2197"/>
                  </a:lnTo>
                  <a:cubicBezTo>
                    <a:pt x="180" y="2197"/>
                    <a:pt x="0" y="2392"/>
                    <a:pt x="0" y="2618"/>
                  </a:cubicBezTo>
                  <a:lnTo>
                    <a:pt x="0" y="3465"/>
                  </a:lnTo>
                  <a:lnTo>
                    <a:pt x="4338" y="3465"/>
                  </a:lnTo>
                  <a:lnTo>
                    <a:pt x="4338" y="2618"/>
                  </a:lnTo>
                  <a:cubicBezTo>
                    <a:pt x="4338" y="2392"/>
                    <a:pt x="4143" y="2197"/>
                    <a:pt x="3917" y="2197"/>
                  </a:cubicBezTo>
                  <a:lnTo>
                    <a:pt x="3168" y="2197"/>
                  </a:lnTo>
                  <a:lnTo>
                    <a:pt x="2797" y="344"/>
                  </a:lnTo>
                  <a:cubicBezTo>
                    <a:pt x="2747"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41">
            <a:extLst>
              <a:ext uri="{FF2B5EF4-FFF2-40B4-BE49-F238E27FC236}">
                <a16:creationId xmlns:a16="http://schemas.microsoft.com/office/drawing/2014/main" id="{2B70DEA1-2D2E-074D-4441-DFAC992E7FA7}"/>
              </a:ext>
            </a:extLst>
          </p:cNvPr>
          <p:cNvSpPr/>
          <p:nvPr/>
        </p:nvSpPr>
        <p:spPr>
          <a:xfrm>
            <a:off x="837900" y="88720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807;p41">
            <a:extLst>
              <a:ext uri="{FF2B5EF4-FFF2-40B4-BE49-F238E27FC236}">
                <a16:creationId xmlns:a16="http://schemas.microsoft.com/office/drawing/2014/main" id="{7BAE9FE7-D3B0-F03C-901D-5A7D20271E85}"/>
              </a:ext>
            </a:extLst>
          </p:cNvPr>
          <p:cNvSpPr/>
          <p:nvPr/>
        </p:nvSpPr>
        <p:spPr>
          <a:xfrm>
            <a:off x="1035456" y="430002"/>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TextBox 768">
            <a:extLst>
              <a:ext uri="{FF2B5EF4-FFF2-40B4-BE49-F238E27FC236}">
                <a16:creationId xmlns:a16="http://schemas.microsoft.com/office/drawing/2014/main" id="{F6BD1BBA-5653-77D7-41A5-A31336138851}"/>
              </a:ext>
            </a:extLst>
          </p:cNvPr>
          <p:cNvSpPr txBox="1"/>
          <p:nvPr/>
        </p:nvSpPr>
        <p:spPr>
          <a:xfrm>
            <a:off x="3761591" y="1212817"/>
            <a:ext cx="4870888" cy="2739211"/>
          </a:xfrm>
          <a:prstGeom prst="rect">
            <a:avLst/>
          </a:prstGeom>
          <a:noFill/>
        </p:spPr>
        <p:txBody>
          <a:bodyPr wrap="square" rtlCol="0">
            <a:spAutoFit/>
          </a:bodyPr>
          <a:lstStyle/>
          <a:p>
            <a:r>
              <a:rPr lang="en-US" sz="1600" b="1" dirty="0">
                <a:solidFill>
                  <a:schemeClr val="bg1">
                    <a:lumMod val="60000"/>
                    <a:lumOff val="40000"/>
                  </a:schemeClr>
                </a:solidFill>
              </a:rPr>
              <a:t>KPI 6 : Restaurants based on Online delivery</a:t>
            </a:r>
          </a:p>
          <a:p>
            <a:endParaRPr lang="en-US" sz="1600" b="1" dirty="0">
              <a:solidFill>
                <a:schemeClr val="bg1">
                  <a:lumMod val="60000"/>
                  <a:lumOff val="40000"/>
                </a:schemeClr>
              </a:solidFill>
            </a:endParaRPr>
          </a:p>
          <a:p>
            <a:r>
              <a:rPr lang="en-US" sz="1300" b="1" dirty="0">
                <a:solidFill>
                  <a:srgbClr val="E23744"/>
                </a:solidFill>
              </a:rPr>
              <a:t>Overall Distribution :</a:t>
            </a:r>
          </a:p>
          <a:p>
            <a:endParaRPr lang="en-US" sz="600" b="1" dirty="0">
              <a:solidFill>
                <a:schemeClr val="tx1"/>
              </a:solidFill>
            </a:endParaRPr>
          </a:p>
          <a:p>
            <a:r>
              <a:rPr lang="en-US" sz="1200" dirty="0">
                <a:solidFill>
                  <a:schemeClr val="tx1"/>
                </a:solidFill>
              </a:rPr>
              <a:t>The chart shows the distribution of restaurants based on whether they offer online delivery. It appears that a significant majority of restaurants (74%) do not offer online delivery, while only 26% do.</a:t>
            </a:r>
          </a:p>
          <a:p>
            <a:endParaRPr lang="en-US" sz="600" dirty="0">
              <a:solidFill>
                <a:schemeClr val="tx1"/>
              </a:solidFill>
            </a:endParaRPr>
          </a:p>
          <a:p>
            <a:r>
              <a:rPr lang="en-US" sz="1300" b="1" dirty="0">
                <a:solidFill>
                  <a:srgbClr val="E23744"/>
                </a:solidFill>
              </a:rPr>
              <a:t>Key Observations :</a:t>
            </a:r>
          </a:p>
          <a:p>
            <a:endParaRPr lang="en-US" sz="600" b="1" dirty="0">
              <a:solidFill>
                <a:schemeClr val="tx1"/>
              </a:solidFill>
            </a:endParaRPr>
          </a:p>
          <a:p>
            <a:r>
              <a:rPr lang="en-US" sz="1200" dirty="0">
                <a:solidFill>
                  <a:schemeClr val="tx1"/>
                </a:solidFill>
              </a:rPr>
              <a:t>The fact that 74% of restaurants don't offer delivery is a massive opportunity for Zomato, as it can position itself as the key enabler of this service. By focusing on onboarding these restaurants, Zomato stands to grow its restaurant network and revenue while capturing a larger share of the food delivery ecosystem.</a:t>
            </a:r>
            <a:endParaRPr lang="en-US" sz="600" dirty="0">
              <a:solidFill>
                <a:schemeClr val="tx1"/>
              </a:solidFill>
            </a:endParaRPr>
          </a:p>
        </p:txBody>
      </p:sp>
      <p:pic>
        <p:nvPicPr>
          <p:cNvPr id="4" name="Picture 3">
            <a:hlinkClick r:id="rId3" action="ppaction://hlinksldjump"/>
            <a:extLst>
              <a:ext uri="{FF2B5EF4-FFF2-40B4-BE49-F238E27FC236}">
                <a16:creationId xmlns:a16="http://schemas.microsoft.com/office/drawing/2014/main" id="{41E99B55-B3F8-2FA1-43E6-97C7992391C9}"/>
              </a:ext>
            </a:extLst>
          </p:cNvPr>
          <p:cNvPicPr>
            <a:picLocks noChangeAspect="1"/>
          </p:cNvPicPr>
          <p:nvPr/>
        </p:nvPicPr>
        <p:blipFill>
          <a:blip r:embed="rId4"/>
          <a:stretch>
            <a:fillRect/>
          </a:stretch>
        </p:blipFill>
        <p:spPr>
          <a:xfrm>
            <a:off x="2791015" y="226783"/>
            <a:ext cx="527944" cy="527944"/>
          </a:xfrm>
          <a:prstGeom prst="rect">
            <a:avLst/>
          </a:prstGeom>
        </p:spPr>
      </p:pic>
      <p:sp>
        <p:nvSpPr>
          <p:cNvPr id="5" name="TextBox 4">
            <a:extLst>
              <a:ext uri="{FF2B5EF4-FFF2-40B4-BE49-F238E27FC236}">
                <a16:creationId xmlns:a16="http://schemas.microsoft.com/office/drawing/2014/main" id="{91757CAD-31A6-CFCB-3AF0-561BD840E45C}"/>
              </a:ext>
            </a:extLst>
          </p:cNvPr>
          <p:cNvSpPr txBox="1"/>
          <p:nvPr/>
        </p:nvSpPr>
        <p:spPr>
          <a:xfrm>
            <a:off x="2863268" y="342376"/>
            <a:ext cx="383438" cy="307777"/>
          </a:xfrm>
          <a:prstGeom prst="rect">
            <a:avLst/>
          </a:prstGeom>
          <a:noFill/>
        </p:spPr>
        <p:txBody>
          <a:bodyPr wrap="square" rtlCol="0">
            <a:spAutoFit/>
          </a:bodyPr>
          <a:lstStyle/>
          <a:p>
            <a:r>
              <a:rPr lang="en-US" b="1" dirty="0">
                <a:solidFill>
                  <a:schemeClr val="bg2"/>
                </a:solidFill>
                <a:hlinkClick r:id="rId3" action="ppaction://hlinksldjump">
                  <a:extLst>
                    <a:ext uri="{A12FA001-AC4F-418D-AE19-62706E023703}">
                      <ahyp:hlinkClr xmlns:ahyp="http://schemas.microsoft.com/office/drawing/2018/hyperlinkcolor" val="tx"/>
                    </a:ext>
                  </a:extLst>
                </a:hlinkClick>
              </a:rPr>
              <a:t>04</a:t>
            </a:r>
            <a:endParaRPr lang="en-US" b="1" dirty="0">
              <a:solidFill>
                <a:schemeClr val="bg2"/>
              </a:solidFill>
            </a:endParaRPr>
          </a:p>
        </p:txBody>
      </p:sp>
      <p:pic>
        <p:nvPicPr>
          <p:cNvPr id="3" name="Picture 2">
            <a:extLst>
              <a:ext uri="{FF2B5EF4-FFF2-40B4-BE49-F238E27FC236}">
                <a16:creationId xmlns:a16="http://schemas.microsoft.com/office/drawing/2014/main" id="{C8725F61-57AB-8C16-0ED3-E445A3A519FF}"/>
              </a:ext>
            </a:extLst>
          </p:cNvPr>
          <p:cNvPicPr>
            <a:picLocks noChangeAspect="1"/>
          </p:cNvPicPr>
          <p:nvPr/>
        </p:nvPicPr>
        <p:blipFill>
          <a:blip r:embed="rId5"/>
          <a:stretch>
            <a:fillRect/>
          </a:stretch>
        </p:blipFill>
        <p:spPr>
          <a:xfrm>
            <a:off x="429171" y="1283407"/>
            <a:ext cx="3332420" cy="2875029"/>
          </a:xfrm>
          <a:prstGeom prst="rect">
            <a:avLst/>
          </a:prstGeom>
          <a:ln>
            <a:noFill/>
          </a:ln>
          <a:effectLst>
            <a:outerShdw blurRad="190500" algn="tl" rotWithShape="0">
              <a:srgbClr val="000000">
                <a:alpha val="70000"/>
              </a:srgbClr>
            </a:outerShdw>
          </a:effectLst>
        </p:spPr>
      </p:pic>
      <p:pic>
        <p:nvPicPr>
          <p:cNvPr id="8" name="Picture 7" descr="A red bag with a smiling face&#10;&#10;Description automatically generated">
            <a:extLst>
              <a:ext uri="{FF2B5EF4-FFF2-40B4-BE49-F238E27FC236}">
                <a16:creationId xmlns:a16="http://schemas.microsoft.com/office/drawing/2014/main" id="{2A3E0ADB-6700-6C9E-48AD-D4DA90E4F562}"/>
              </a:ext>
            </a:extLst>
          </p:cNvPr>
          <p:cNvPicPr>
            <a:picLocks noChangeAspect="1"/>
          </p:cNvPicPr>
          <p:nvPr/>
        </p:nvPicPr>
        <p:blipFill>
          <a:blip r:embed="rId6"/>
          <a:stretch>
            <a:fillRect/>
          </a:stretch>
        </p:blipFill>
        <p:spPr>
          <a:xfrm>
            <a:off x="1211286" y="-11430"/>
            <a:ext cx="1555201" cy="1555201"/>
          </a:xfrm>
          <a:prstGeom prst="rect">
            <a:avLst/>
          </a:prstGeom>
        </p:spPr>
      </p:pic>
    </p:spTree>
    <p:extLst>
      <p:ext uri="{BB962C8B-B14F-4D97-AF65-F5344CB8AC3E}">
        <p14:creationId xmlns:p14="http://schemas.microsoft.com/office/powerpoint/2010/main" val="277807312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pic>
        <p:nvPicPr>
          <p:cNvPr id="812" name="Google Shape;812;p42"/>
          <p:cNvPicPr preferRelativeResize="0">
            <a:picLocks noGrp="1"/>
          </p:cNvPicPr>
          <p:nvPr>
            <p:ph type="pic" idx="2"/>
          </p:nvPr>
        </p:nvPicPr>
        <p:blipFill rotWithShape="1">
          <a:blip r:embed="rId3">
            <a:alphaModFix/>
          </a:blip>
          <a:srcRect l="24918" r="875" b="5829"/>
          <a:stretch/>
        </p:blipFill>
        <p:spPr>
          <a:xfrm>
            <a:off x="0" y="0"/>
            <a:ext cx="2873501" cy="5143501"/>
          </a:xfrm>
          <a:prstGeom prst="rect">
            <a:avLst/>
          </a:prstGeom>
        </p:spPr>
      </p:pic>
      <p:pic>
        <p:nvPicPr>
          <p:cNvPr id="813" name="Google Shape;813;p42"/>
          <p:cNvPicPr preferRelativeResize="0">
            <a:picLocks noGrp="1"/>
          </p:cNvPicPr>
          <p:nvPr>
            <p:ph type="pic" idx="3"/>
          </p:nvPr>
        </p:nvPicPr>
        <p:blipFill rotWithShape="1">
          <a:blip r:embed="rId4">
            <a:alphaModFix/>
          </a:blip>
          <a:srcRect l="49331"/>
          <a:stretch/>
        </p:blipFill>
        <p:spPr>
          <a:xfrm>
            <a:off x="6537575" y="5"/>
            <a:ext cx="2606426" cy="5143501"/>
          </a:xfrm>
          <a:prstGeom prst="rect">
            <a:avLst/>
          </a:prstGeom>
        </p:spPr>
      </p:pic>
      <p:grpSp>
        <p:nvGrpSpPr>
          <p:cNvPr id="814" name="Google Shape;814;p42"/>
          <p:cNvGrpSpPr/>
          <p:nvPr/>
        </p:nvGrpSpPr>
        <p:grpSpPr>
          <a:xfrm>
            <a:off x="6134749" y="-21"/>
            <a:ext cx="2907651" cy="5115635"/>
            <a:chOff x="2125263" y="621675"/>
            <a:chExt cx="197625" cy="438125"/>
          </a:xfrm>
        </p:grpSpPr>
        <p:sp>
          <p:nvSpPr>
            <p:cNvPr id="815" name="Google Shape;815;p42"/>
            <p:cNvSpPr/>
            <p:nvPr/>
          </p:nvSpPr>
          <p:spPr>
            <a:xfrm>
              <a:off x="2125263" y="621675"/>
              <a:ext cx="197625" cy="438125"/>
            </a:xfrm>
            <a:custGeom>
              <a:avLst/>
              <a:gdLst/>
              <a:ahLst/>
              <a:cxnLst/>
              <a:rect l="l" t="t" r="r" b="b"/>
              <a:pathLst>
                <a:path w="7905" h="17525" extrusionOk="0">
                  <a:moveTo>
                    <a:pt x="3233" y="14784"/>
                  </a:moveTo>
                  <a:cubicBezTo>
                    <a:pt x="3235" y="14839"/>
                    <a:pt x="3237" y="14894"/>
                    <a:pt x="3239" y="14949"/>
                  </a:cubicBezTo>
                  <a:lnTo>
                    <a:pt x="3239" y="14949"/>
                  </a:lnTo>
                  <a:cubicBezTo>
                    <a:pt x="3237" y="14894"/>
                    <a:pt x="3235" y="14839"/>
                    <a:pt x="3233" y="14784"/>
                  </a:cubicBezTo>
                  <a:close/>
                  <a:moveTo>
                    <a:pt x="3239" y="14949"/>
                  </a:moveTo>
                  <a:lnTo>
                    <a:pt x="3239" y="14949"/>
                  </a:lnTo>
                  <a:cubicBezTo>
                    <a:pt x="3240" y="14952"/>
                    <a:pt x="3240" y="14954"/>
                    <a:pt x="3240" y="14956"/>
                  </a:cubicBezTo>
                  <a:cubicBezTo>
                    <a:pt x="3240" y="15078"/>
                    <a:pt x="3255" y="15199"/>
                    <a:pt x="3264" y="15316"/>
                  </a:cubicBezTo>
                  <a:cubicBezTo>
                    <a:pt x="3278" y="15437"/>
                    <a:pt x="3289" y="15560"/>
                    <a:pt x="3307" y="15681"/>
                  </a:cubicBezTo>
                  <a:cubicBezTo>
                    <a:pt x="3307" y="15685"/>
                    <a:pt x="3312" y="15689"/>
                    <a:pt x="3313" y="15693"/>
                  </a:cubicBezTo>
                  <a:lnTo>
                    <a:pt x="3313" y="15693"/>
                  </a:lnTo>
                  <a:cubicBezTo>
                    <a:pt x="3276" y="15443"/>
                    <a:pt x="3252" y="15195"/>
                    <a:pt x="3239" y="14949"/>
                  </a:cubicBezTo>
                  <a:close/>
                  <a:moveTo>
                    <a:pt x="3313" y="15693"/>
                  </a:moveTo>
                  <a:cubicBezTo>
                    <a:pt x="3313" y="15694"/>
                    <a:pt x="3313" y="15695"/>
                    <a:pt x="3313" y="15695"/>
                  </a:cubicBezTo>
                  <a:cubicBezTo>
                    <a:pt x="3313" y="15695"/>
                    <a:pt x="3313" y="15694"/>
                    <a:pt x="3313" y="15693"/>
                  </a:cubicBezTo>
                  <a:close/>
                  <a:moveTo>
                    <a:pt x="1" y="0"/>
                  </a:moveTo>
                  <a:lnTo>
                    <a:pt x="1" y="17524"/>
                  </a:lnTo>
                  <a:lnTo>
                    <a:pt x="3435" y="17524"/>
                  </a:lnTo>
                  <a:cubicBezTo>
                    <a:pt x="3327" y="17242"/>
                    <a:pt x="3235" y="16955"/>
                    <a:pt x="3162" y="16663"/>
                  </a:cubicBezTo>
                  <a:cubicBezTo>
                    <a:pt x="2880" y="15549"/>
                    <a:pt x="2831" y="14373"/>
                    <a:pt x="3026" y="13215"/>
                  </a:cubicBezTo>
                  <a:cubicBezTo>
                    <a:pt x="3226" y="12063"/>
                    <a:pt x="3663" y="10929"/>
                    <a:pt x="4324" y="9913"/>
                  </a:cubicBezTo>
                  <a:cubicBezTo>
                    <a:pt x="4573" y="9529"/>
                    <a:pt x="4908" y="9134"/>
                    <a:pt x="5029" y="9047"/>
                  </a:cubicBezTo>
                  <a:cubicBezTo>
                    <a:pt x="5043" y="9037"/>
                    <a:pt x="5055" y="9032"/>
                    <a:pt x="5063" y="9032"/>
                  </a:cubicBezTo>
                  <a:cubicBezTo>
                    <a:pt x="5087" y="9032"/>
                    <a:pt x="5078" y="9080"/>
                    <a:pt x="5015" y="9198"/>
                  </a:cubicBezTo>
                  <a:cubicBezTo>
                    <a:pt x="4977" y="9280"/>
                    <a:pt x="4912" y="9387"/>
                    <a:pt x="4820" y="9538"/>
                  </a:cubicBezTo>
                  <a:cubicBezTo>
                    <a:pt x="4777" y="9612"/>
                    <a:pt x="4723" y="9694"/>
                    <a:pt x="4665" y="9787"/>
                  </a:cubicBezTo>
                  <a:cubicBezTo>
                    <a:pt x="4607" y="9884"/>
                    <a:pt x="4544" y="9980"/>
                    <a:pt x="4465" y="10112"/>
                  </a:cubicBezTo>
                  <a:lnTo>
                    <a:pt x="4286" y="10424"/>
                  </a:lnTo>
                  <a:cubicBezTo>
                    <a:pt x="4232" y="10530"/>
                    <a:pt x="4178" y="10638"/>
                    <a:pt x="4120" y="10745"/>
                  </a:cubicBezTo>
                  <a:cubicBezTo>
                    <a:pt x="4095" y="10797"/>
                    <a:pt x="4066" y="10851"/>
                    <a:pt x="4043" y="10905"/>
                  </a:cubicBezTo>
                  <a:lnTo>
                    <a:pt x="3969" y="11071"/>
                  </a:lnTo>
                  <a:cubicBezTo>
                    <a:pt x="3920" y="11183"/>
                    <a:pt x="3868" y="11294"/>
                    <a:pt x="3828" y="11406"/>
                  </a:cubicBezTo>
                  <a:cubicBezTo>
                    <a:pt x="3648" y="11854"/>
                    <a:pt x="3512" y="12321"/>
                    <a:pt x="3410" y="12792"/>
                  </a:cubicBezTo>
                  <a:cubicBezTo>
                    <a:pt x="3307" y="13264"/>
                    <a:pt x="3255" y="13745"/>
                    <a:pt x="3235" y="14232"/>
                  </a:cubicBezTo>
                  <a:lnTo>
                    <a:pt x="3226" y="14591"/>
                  </a:lnTo>
                  <a:cubicBezTo>
                    <a:pt x="3228" y="14656"/>
                    <a:pt x="3231" y="14720"/>
                    <a:pt x="3233" y="14784"/>
                  </a:cubicBezTo>
                  <a:lnTo>
                    <a:pt x="3233" y="14784"/>
                  </a:lnTo>
                  <a:cubicBezTo>
                    <a:pt x="3221" y="14346"/>
                    <a:pt x="3247" y="13916"/>
                    <a:pt x="3307" y="13493"/>
                  </a:cubicBezTo>
                  <a:cubicBezTo>
                    <a:pt x="3406" y="12782"/>
                    <a:pt x="3595" y="12087"/>
                    <a:pt x="3877" y="11410"/>
                  </a:cubicBezTo>
                  <a:lnTo>
                    <a:pt x="3877" y="11410"/>
                  </a:lnTo>
                  <a:cubicBezTo>
                    <a:pt x="3794" y="11625"/>
                    <a:pt x="3711" y="11839"/>
                    <a:pt x="3648" y="12052"/>
                  </a:cubicBezTo>
                  <a:cubicBezTo>
                    <a:pt x="3605" y="12184"/>
                    <a:pt x="3565" y="12315"/>
                    <a:pt x="3532" y="12442"/>
                  </a:cubicBezTo>
                  <a:cubicBezTo>
                    <a:pt x="3663" y="12009"/>
                    <a:pt x="3833" y="11585"/>
                    <a:pt x="4028" y="11177"/>
                  </a:cubicBezTo>
                  <a:cubicBezTo>
                    <a:pt x="4135" y="10939"/>
                    <a:pt x="4270" y="10710"/>
                    <a:pt x="4398" y="10482"/>
                  </a:cubicBezTo>
                  <a:lnTo>
                    <a:pt x="4611" y="10146"/>
                  </a:lnTo>
                  <a:cubicBezTo>
                    <a:pt x="4650" y="10092"/>
                    <a:pt x="4685" y="10039"/>
                    <a:pt x="4719" y="9991"/>
                  </a:cubicBezTo>
                  <a:lnTo>
                    <a:pt x="4825" y="9835"/>
                  </a:lnTo>
                  <a:cubicBezTo>
                    <a:pt x="5394" y="9017"/>
                    <a:pt x="5992" y="8249"/>
                    <a:pt x="6436" y="7452"/>
                  </a:cubicBezTo>
                  <a:lnTo>
                    <a:pt x="6436" y="7452"/>
                  </a:lnTo>
                  <a:cubicBezTo>
                    <a:pt x="6149" y="8031"/>
                    <a:pt x="5769" y="8600"/>
                    <a:pt x="5375" y="9183"/>
                  </a:cubicBezTo>
                  <a:cubicBezTo>
                    <a:pt x="5175" y="9475"/>
                    <a:pt x="4977" y="9776"/>
                    <a:pt x="4782" y="10078"/>
                  </a:cubicBezTo>
                  <a:cubicBezTo>
                    <a:pt x="4679" y="10234"/>
                    <a:pt x="4582" y="10399"/>
                    <a:pt x="4485" y="10559"/>
                  </a:cubicBezTo>
                  <a:lnTo>
                    <a:pt x="4353" y="10813"/>
                  </a:lnTo>
                  <a:cubicBezTo>
                    <a:pt x="4310" y="10900"/>
                    <a:pt x="4261" y="10978"/>
                    <a:pt x="4223" y="11066"/>
                  </a:cubicBezTo>
                  <a:cubicBezTo>
                    <a:pt x="3897" y="11756"/>
                    <a:pt x="3663" y="12490"/>
                    <a:pt x="3532" y="13249"/>
                  </a:cubicBezTo>
                  <a:cubicBezTo>
                    <a:pt x="3410" y="14007"/>
                    <a:pt x="3390" y="14786"/>
                    <a:pt x="3483" y="15549"/>
                  </a:cubicBezTo>
                  <a:lnTo>
                    <a:pt x="3527" y="15836"/>
                  </a:lnTo>
                  <a:cubicBezTo>
                    <a:pt x="3536" y="15886"/>
                    <a:pt x="3541" y="15933"/>
                    <a:pt x="3551" y="15982"/>
                  </a:cubicBezTo>
                  <a:lnTo>
                    <a:pt x="3581" y="16124"/>
                  </a:lnTo>
                  <a:lnTo>
                    <a:pt x="3639" y="16406"/>
                  </a:lnTo>
                  <a:lnTo>
                    <a:pt x="3716" y="16687"/>
                  </a:lnTo>
                  <a:lnTo>
                    <a:pt x="3756" y="16829"/>
                  </a:lnTo>
                  <a:lnTo>
                    <a:pt x="3799" y="16965"/>
                  </a:lnTo>
                  <a:lnTo>
                    <a:pt x="3891" y="17242"/>
                  </a:lnTo>
                  <a:cubicBezTo>
                    <a:pt x="3926" y="17329"/>
                    <a:pt x="3965" y="17417"/>
                    <a:pt x="4003" y="17509"/>
                  </a:cubicBezTo>
                  <a:cubicBezTo>
                    <a:pt x="4003" y="17515"/>
                    <a:pt x="4003" y="17520"/>
                    <a:pt x="4008" y="17524"/>
                  </a:cubicBezTo>
                  <a:lnTo>
                    <a:pt x="4305" y="17524"/>
                  </a:lnTo>
                  <a:cubicBezTo>
                    <a:pt x="4198" y="17271"/>
                    <a:pt x="4106" y="17019"/>
                    <a:pt x="4023" y="16761"/>
                  </a:cubicBezTo>
                  <a:cubicBezTo>
                    <a:pt x="3902" y="16342"/>
                    <a:pt x="3814" y="15919"/>
                    <a:pt x="3760" y="15491"/>
                  </a:cubicBezTo>
                  <a:cubicBezTo>
                    <a:pt x="3716" y="15064"/>
                    <a:pt x="3702" y="14631"/>
                    <a:pt x="3726" y="14198"/>
                  </a:cubicBezTo>
                  <a:cubicBezTo>
                    <a:pt x="3760" y="13769"/>
                    <a:pt x="3814" y="13342"/>
                    <a:pt x="3916" y="12923"/>
                  </a:cubicBezTo>
                  <a:lnTo>
                    <a:pt x="3916" y="12923"/>
                  </a:lnTo>
                  <a:cubicBezTo>
                    <a:pt x="3886" y="13235"/>
                    <a:pt x="3848" y="13599"/>
                    <a:pt x="3853" y="13935"/>
                  </a:cubicBezTo>
                  <a:cubicBezTo>
                    <a:pt x="3857" y="14018"/>
                    <a:pt x="3857" y="14101"/>
                    <a:pt x="3857" y="14183"/>
                  </a:cubicBezTo>
                  <a:cubicBezTo>
                    <a:pt x="3857" y="14198"/>
                    <a:pt x="3857" y="14212"/>
                    <a:pt x="3862" y="14227"/>
                  </a:cubicBezTo>
                  <a:cubicBezTo>
                    <a:pt x="3872" y="13984"/>
                    <a:pt x="3897" y="13735"/>
                    <a:pt x="3935" y="13488"/>
                  </a:cubicBezTo>
                  <a:cubicBezTo>
                    <a:pt x="3945" y="13410"/>
                    <a:pt x="3955" y="13336"/>
                    <a:pt x="3965" y="13259"/>
                  </a:cubicBezTo>
                  <a:cubicBezTo>
                    <a:pt x="3979" y="13206"/>
                    <a:pt x="3989" y="13152"/>
                    <a:pt x="3998" y="13098"/>
                  </a:cubicBezTo>
                  <a:cubicBezTo>
                    <a:pt x="4003" y="13093"/>
                    <a:pt x="4003" y="13093"/>
                    <a:pt x="4003" y="13089"/>
                  </a:cubicBezTo>
                  <a:cubicBezTo>
                    <a:pt x="4003" y="13084"/>
                    <a:pt x="4003" y="13079"/>
                    <a:pt x="4008" y="13074"/>
                  </a:cubicBezTo>
                  <a:lnTo>
                    <a:pt x="4008" y="13074"/>
                  </a:lnTo>
                  <a:cubicBezTo>
                    <a:pt x="4008" y="13074"/>
                    <a:pt x="4005" y="13074"/>
                    <a:pt x="4004" y="13076"/>
                  </a:cubicBezTo>
                  <a:lnTo>
                    <a:pt x="4004" y="13076"/>
                  </a:lnTo>
                  <a:cubicBezTo>
                    <a:pt x="4199" y="12148"/>
                    <a:pt x="4569" y="11234"/>
                    <a:pt x="5127" y="10389"/>
                  </a:cubicBezTo>
                  <a:cubicBezTo>
                    <a:pt x="6528" y="8294"/>
                    <a:pt x="7904" y="6927"/>
                    <a:pt x="7666" y="4213"/>
                  </a:cubicBezTo>
                  <a:cubicBezTo>
                    <a:pt x="7545" y="2808"/>
                    <a:pt x="7175" y="1407"/>
                    <a:pt x="7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a:off x="2203213" y="974175"/>
              <a:ext cx="16925" cy="85625"/>
            </a:xfrm>
            <a:custGeom>
              <a:avLst/>
              <a:gdLst/>
              <a:ahLst/>
              <a:cxnLst/>
              <a:rect l="l" t="t" r="r" b="b"/>
              <a:pathLst>
                <a:path w="677" h="3425" extrusionOk="0">
                  <a:moveTo>
                    <a:pt x="59" y="1"/>
                  </a:moveTo>
                  <a:lnTo>
                    <a:pt x="59" y="1"/>
                  </a:lnTo>
                  <a:cubicBezTo>
                    <a:pt x="0" y="720"/>
                    <a:pt x="44" y="1386"/>
                    <a:pt x="160" y="2033"/>
                  </a:cubicBezTo>
                  <a:cubicBezTo>
                    <a:pt x="248" y="2500"/>
                    <a:pt x="380" y="2962"/>
                    <a:pt x="564" y="3424"/>
                  </a:cubicBezTo>
                  <a:lnTo>
                    <a:pt x="676" y="3424"/>
                  </a:lnTo>
                  <a:cubicBezTo>
                    <a:pt x="593" y="3229"/>
                    <a:pt x="530" y="3030"/>
                    <a:pt x="467" y="2836"/>
                  </a:cubicBezTo>
                  <a:cubicBezTo>
                    <a:pt x="433" y="2733"/>
                    <a:pt x="409" y="2627"/>
                    <a:pt x="380" y="2524"/>
                  </a:cubicBezTo>
                  <a:lnTo>
                    <a:pt x="335" y="2369"/>
                  </a:lnTo>
                  <a:cubicBezTo>
                    <a:pt x="326" y="2315"/>
                    <a:pt x="317" y="2262"/>
                    <a:pt x="302" y="2213"/>
                  </a:cubicBezTo>
                  <a:lnTo>
                    <a:pt x="238" y="1898"/>
                  </a:lnTo>
                  <a:lnTo>
                    <a:pt x="189" y="1581"/>
                  </a:lnTo>
                  <a:cubicBezTo>
                    <a:pt x="166" y="1528"/>
                    <a:pt x="142" y="1431"/>
                    <a:pt x="126" y="1303"/>
                  </a:cubicBezTo>
                  <a:cubicBezTo>
                    <a:pt x="117" y="1240"/>
                    <a:pt x="112" y="1173"/>
                    <a:pt x="102" y="1099"/>
                  </a:cubicBezTo>
                  <a:cubicBezTo>
                    <a:pt x="97" y="1065"/>
                    <a:pt x="93" y="1027"/>
                    <a:pt x="93" y="987"/>
                  </a:cubicBezTo>
                  <a:cubicBezTo>
                    <a:pt x="88" y="949"/>
                    <a:pt x="88" y="910"/>
                    <a:pt x="83" y="870"/>
                  </a:cubicBezTo>
                  <a:cubicBezTo>
                    <a:pt x="83" y="793"/>
                    <a:pt x="79" y="715"/>
                    <a:pt x="73" y="632"/>
                  </a:cubicBezTo>
                  <a:cubicBezTo>
                    <a:pt x="73" y="594"/>
                    <a:pt x="68" y="555"/>
                    <a:pt x="68" y="516"/>
                  </a:cubicBezTo>
                  <a:lnTo>
                    <a:pt x="68" y="399"/>
                  </a:lnTo>
                  <a:cubicBezTo>
                    <a:pt x="68" y="248"/>
                    <a:pt x="63" y="107"/>
                    <a:pt x="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a:off x="2206963" y="1025825"/>
              <a:ext cx="1150" cy="4800"/>
            </a:xfrm>
            <a:custGeom>
              <a:avLst/>
              <a:gdLst/>
              <a:ahLst/>
              <a:cxnLst/>
              <a:rect l="l" t="t" r="r" b="b"/>
              <a:pathLst>
                <a:path w="46" h="192" extrusionOk="0">
                  <a:moveTo>
                    <a:pt x="45" y="191"/>
                  </a:moveTo>
                  <a:cubicBezTo>
                    <a:pt x="30" y="128"/>
                    <a:pt x="16" y="65"/>
                    <a:pt x="1" y="1"/>
                  </a:cubicBezTo>
                  <a:cubicBezTo>
                    <a:pt x="16" y="65"/>
                    <a:pt x="30" y="128"/>
                    <a:pt x="45" y="1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2210013" y="1038125"/>
              <a:ext cx="1250" cy="4400"/>
            </a:xfrm>
            <a:custGeom>
              <a:avLst/>
              <a:gdLst/>
              <a:ahLst/>
              <a:cxnLst/>
              <a:rect l="l" t="t" r="r" b="b"/>
              <a:pathLst>
                <a:path w="50" h="176" extrusionOk="0">
                  <a:moveTo>
                    <a:pt x="0" y="0"/>
                  </a:moveTo>
                  <a:cubicBezTo>
                    <a:pt x="5" y="20"/>
                    <a:pt x="11" y="45"/>
                    <a:pt x="16" y="63"/>
                  </a:cubicBezTo>
                  <a:cubicBezTo>
                    <a:pt x="19" y="80"/>
                    <a:pt x="24" y="96"/>
                    <a:pt x="29" y="111"/>
                  </a:cubicBezTo>
                  <a:lnTo>
                    <a:pt x="29" y="111"/>
                  </a:lnTo>
                  <a:cubicBezTo>
                    <a:pt x="19" y="74"/>
                    <a:pt x="10" y="37"/>
                    <a:pt x="0" y="0"/>
                  </a:cubicBezTo>
                  <a:close/>
                  <a:moveTo>
                    <a:pt x="29" y="111"/>
                  </a:moveTo>
                  <a:cubicBezTo>
                    <a:pt x="36" y="132"/>
                    <a:pt x="42" y="154"/>
                    <a:pt x="49" y="175"/>
                  </a:cubicBezTo>
                  <a:cubicBezTo>
                    <a:pt x="44" y="153"/>
                    <a:pt x="37" y="132"/>
                    <a:pt x="29" y="1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2212463" y="1046525"/>
              <a:ext cx="4875" cy="13275"/>
            </a:xfrm>
            <a:custGeom>
              <a:avLst/>
              <a:gdLst/>
              <a:ahLst/>
              <a:cxnLst/>
              <a:rect l="l" t="t" r="r" b="b"/>
              <a:pathLst>
                <a:path w="195" h="531" extrusionOk="0">
                  <a:moveTo>
                    <a:pt x="0" y="0"/>
                  </a:moveTo>
                  <a:cubicBezTo>
                    <a:pt x="4" y="21"/>
                    <a:pt x="12" y="42"/>
                    <a:pt x="20" y="60"/>
                  </a:cubicBezTo>
                  <a:lnTo>
                    <a:pt x="20" y="60"/>
                  </a:lnTo>
                  <a:cubicBezTo>
                    <a:pt x="13" y="40"/>
                    <a:pt x="7" y="20"/>
                    <a:pt x="0" y="0"/>
                  </a:cubicBezTo>
                  <a:close/>
                  <a:moveTo>
                    <a:pt x="20" y="60"/>
                  </a:moveTo>
                  <a:cubicBezTo>
                    <a:pt x="42" y="125"/>
                    <a:pt x="64" y="191"/>
                    <a:pt x="87" y="256"/>
                  </a:cubicBezTo>
                  <a:lnTo>
                    <a:pt x="87" y="256"/>
                  </a:lnTo>
                  <a:cubicBezTo>
                    <a:pt x="66" y="193"/>
                    <a:pt x="46" y="131"/>
                    <a:pt x="24" y="68"/>
                  </a:cubicBezTo>
                  <a:cubicBezTo>
                    <a:pt x="22" y="65"/>
                    <a:pt x="21" y="62"/>
                    <a:pt x="20" y="60"/>
                  </a:cubicBezTo>
                  <a:close/>
                  <a:moveTo>
                    <a:pt x="87" y="256"/>
                  </a:moveTo>
                  <a:lnTo>
                    <a:pt x="87" y="256"/>
                  </a:lnTo>
                  <a:cubicBezTo>
                    <a:pt x="104" y="305"/>
                    <a:pt x="121" y="355"/>
                    <a:pt x="140" y="404"/>
                  </a:cubicBezTo>
                  <a:lnTo>
                    <a:pt x="150" y="426"/>
                  </a:lnTo>
                  <a:lnTo>
                    <a:pt x="150" y="426"/>
                  </a:lnTo>
                  <a:cubicBezTo>
                    <a:pt x="128" y="369"/>
                    <a:pt x="108" y="313"/>
                    <a:pt x="87" y="256"/>
                  </a:cubicBezTo>
                  <a:close/>
                  <a:moveTo>
                    <a:pt x="150" y="426"/>
                  </a:moveTo>
                  <a:cubicBezTo>
                    <a:pt x="163" y="461"/>
                    <a:pt x="176" y="496"/>
                    <a:pt x="189" y="530"/>
                  </a:cubicBezTo>
                  <a:lnTo>
                    <a:pt x="194" y="530"/>
                  </a:lnTo>
                  <a:lnTo>
                    <a:pt x="150" y="4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2"/>
          <p:cNvGrpSpPr/>
          <p:nvPr/>
        </p:nvGrpSpPr>
        <p:grpSpPr>
          <a:xfrm rot="10800000">
            <a:off x="595515" y="22"/>
            <a:ext cx="2307520" cy="5143478"/>
            <a:chOff x="2123522" y="617818"/>
            <a:chExt cx="199364" cy="441982"/>
          </a:xfrm>
        </p:grpSpPr>
        <p:sp>
          <p:nvSpPr>
            <p:cNvPr id="821" name="Google Shape;821;p42"/>
            <p:cNvSpPr/>
            <p:nvPr/>
          </p:nvSpPr>
          <p:spPr>
            <a:xfrm>
              <a:off x="2123522" y="617818"/>
              <a:ext cx="199364" cy="441980"/>
            </a:xfrm>
            <a:custGeom>
              <a:avLst/>
              <a:gdLst/>
              <a:ahLst/>
              <a:cxnLst/>
              <a:rect l="l" t="t" r="r" b="b"/>
              <a:pathLst>
                <a:path w="7905" h="17525" extrusionOk="0">
                  <a:moveTo>
                    <a:pt x="3233" y="14784"/>
                  </a:moveTo>
                  <a:cubicBezTo>
                    <a:pt x="3235" y="14839"/>
                    <a:pt x="3237" y="14894"/>
                    <a:pt x="3239" y="14949"/>
                  </a:cubicBezTo>
                  <a:lnTo>
                    <a:pt x="3239" y="14949"/>
                  </a:lnTo>
                  <a:cubicBezTo>
                    <a:pt x="3237" y="14894"/>
                    <a:pt x="3235" y="14839"/>
                    <a:pt x="3233" y="14784"/>
                  </a:cubicBezTo>
                  <a:close/>
                  <a:moveTo>
                    <a:pt x="3239" y="14949"/>
                  </a:moveTo>
                  <a:lnTo>
                    <a:pt x="3239" y="14949"/>
                  </a:lnTo>
                  <a:cubicBezTo>
                    <a:pt x="3240" y="14952"/>
                    <a:pt x="3240" y="14954"/>
                    <a:pt x="3240" y="14956"/>
                  </a:cubicBezTo>
                  <a:cubicBezTo>
                    <a:pt x="3240" y="15078"/>
                    <a:pt x="3255" y="15199"/>
                    <a:pt x="3264" y="15316"/>
                  </a:cubicBezTo>
                  <a:cubicBezTo>
                    <a:pt x="3278" y="15437"/>
                    <a:pt x="3289" y="15560"/>
                    <a:pt x="3307" y="15681"/>
                  </a:cubicBezTo>
                  <a:cubicBezTo>
                    <a:pt x="3307" y="15685"/>
                    <a:pt x="3312" y="15689"/>
                    <a:pt x="3313" y="15693"/>
                  </a:cubicBezTo>
                  <a:lnTo>
                    <a:pt x="3313" y="15693"/>
                  </a:lnTo>
                  <a:cubicBezTo>
                    <a:pt x="3276" y="15443"/>
                    <a:pt x="3252" y="15195"/>
                    <a:pt x="3239" y="14949"/>
                  </a:cubicBezTo>
                  <a:close/>
                  <a:moveTo>
                    <a:pt x="3313" y="15693"/>
                  </a:moveTo>
                  <a:cubicBezTo>
                    <a:pt x="3313" y="15694"/>
                    <a:pt x="3313" y="15695"/>
                    <a:pt x="3313" y="15695"/>
                  </a:cubicBezTo>
                  <a:cubicBezTo>
                    <a:pt x="3313" y="15695"/>
                    <a:pt x="3313" y="15694"/>
                    <a:pt x="3313" y="15693"/>
                  </a:cubicBezTo>
                  <a:close/>
                  <a:moveTo>
                    <a:pt x="1" y="0"/>
                  </a:moveTo>
                  <a:lnTo>
                    <a:pt x="1" y="17524"/>
                  </a:lnTo>
                  <a:lnTo>
                    <a:pt x="3435" y="17524"/>
                  </a:lnTo>
                  <a:cubicBezTo>
                    <a:pt x="3327" y="17242"/>
                    <a:pt x="3235" y="16955"/>
                    <a:pt x="3162" y="16663"/>
                  </a:cubicBezTo>
                  <a:cubicBezTo>
                    <a:pt x="2880" y="15549"/>
                    <a:pt x="2831" y="14373"/>
                    <a:pt x="3026" y="13215"/>
                  </a:cubicBezTo>
                  <a:cubicBezTo>
                    <a:pt x="3226" y="12063"/>
                    <a:pt x="3663" y="10929"/>
                    <a:pt x="4324" y="9913"/>
                  </a:cubicBezTo>
                  <a:cubicBezTo>
                    <a:pt x="4573" y="9529"/>
                    <a:pt x="4908" y="9134"/>
                    <a:pt x="5029" y="9047"/>
                  </a:cubicBezTo>
                  <a:cubicBezTo>
                    <a:pt x="5043" y="9037"/>
                    <a:pt x="5055" y="9032"/>
                    <a:pt x="5063" y="9032"/>
                  </a:cubicBezTo>
                  <a:cubicBezTo>
                    <a:pt x="5087" y="9032"/>
                    <a:pt x="5078" y="9080"/>
                    <a:pt x="5015" y="9198"/>
                  </a:cubicBezTo>
                  <a:cubicBezTo>
                    <a:pt x="4977" y="9280"/>
                    <a:pt x="4912" y="9387"/>
                    <a:pt x="4820" y="9538"/>
                  </a:cubicBezTo>
                  <a:cubicBezTo>
                    <a:pt x="4777" y="9612"/>
                    <a:pt x="4723" y="9694"/>
                    <a:pt x="4665" y="9787"/>
                  </a:cubicBezTo>
                  <a:cubicBezTo>
                    <a:pt x="4607" y="9884"/>
                    <a:pt x="4544" y="9980"/>
                    <a:pt x="4465" y="10112"/>
                  </a:cubicBezTo>
                  <a:lnTo>
                    <a:pt x="4286" y="10424"/>
                  </a:lnTo>
                  <a:cubicBezTo>
                    <a:pt x="4232" y="10530"/>
                    <a:pt x="4178" y="10638"/>
                    <a:pt x="4120" y="10745"/>
                  </a:cubicBezTo>
                  <a:cubicBezTo>
                    <a:pt x="4095" y="10797"/>
                    <a:pt x="4066" y="10851"/>
                    <a:pt x="4043" y="10905"/>
                  </a:cubicBezTo>
                  <a:lnTo>
                    <a:pt x="3969" y="11071"/>
                  </a:lnTo>
                  <a:cubicBezTo>
                    <a:pt x="3920" y="11183"/>
                    <a:pt x="3868" y="11294"/>
                    <a:pt x="3828" y="11406"/>
                  </a:cubicBezTo>
                  <a:cubicBezTo>
                    <a:pt x="3648" y="11854"/>
                    <a:pt x="3512" y="12321"/>
                    <a:pt x="3410" y="12792"/>
                  </a:cubicBezTo>
                  <a:cubicBezTo>
                    <a:pt x="3307" y="13264"/>
                    <a:pt x="3255" y="13745"/>
                    <a:pt x="3235" y="14232"/>
                  </a:cubicBezTo>
                  <a:lnTo>
                    <a:pt x="3226" y="14591"/>
                  </a:lnTo>
                  <a:cubicBezTo>
                    <a:pt x="3228" y="14656"/>
                    <a:pt x="3231" y="14720"/>
                    <a:pt x="3233" y="14784"/>
                  </a:cubicBezTo>
                  <a:lnTo>
                    <a:pt x="3233" y="14784"/>
                  </a:lnTo>
                  <a:cubicBezTo>
                    <a:pt x="3221" y="14346"/>
                    <a:pt x="3247" y="13916"/>
                    <a:pt x="3307" y="13493"/>
                  </a:cubicBezTo>
                  <a:cubicBezTo>
                    <a:pt x="3406" y="12782"/>
                    <a:pt x="3595" y="12087"/>
                    <a:pt x="3877" y="11410"/>
                  </a:cubicBezTo>
                  <a:lnTo>
                    <a:pt x="3877" y="11410"/>
                  </a:lnTo>
                  <a:cubicBezTo>
                    <a:pt x="3794" y="11625"/>
                    <a:pt x="3711" y="11839"/>
                    <a:pt x="3648" y="12052"/>
                  </a:cubicBezTo>
                  <a:cubicBezTo>
                    <a:pt x="3605" y="12184"/>
                    <a:pt x="3565" y="12315"/>
                    <a:pt x="3532" y="12442"/>
                  </a:cubicBezTo>
                  <a:cubicBezTo>
                    <a:pt x="3663" y="12009"/>
                    <a:pt x="3833" y="11585"/>
                    <a:pt x="4028" y="11177"/>
                  </a:cubicBezTo>
                  <a:cubicBezTo>
                    <a:pt x="4135" y="10939"/>
                    <a:pt x="4270" y="10710"/>
                    <a:pt x="4398" y="10482"/>
                  </a:cubicBezTo>
                  <a:lnTo>
                    <a:pt x="4611" y="10146"/>
                  </a:lnTo>
                  <a:cubicBezTo>
                    <a:pt x="4650" y="10092"/>
                    <a:pt x="4685" y="10039"/>
                    <a:pt x="4719" y="9991"/>
                  </a:cubicBezTo>
                  <a:lnTo>
                    <a:pt x="4825" y="9835"/>
                  </a:lnTo>
                  <a:cubicBezTo>
                    <a:pt x="5394" y="9017"/>
                    <a:pt x="5992" y="8249"/>
                    <a:pt x="6436" y="7452"/>
                  </a:cubicBezTo>
                  <a:lnTo>
                    <a:pt x="6436" y="7452"/>
                  </a:lnTo>
                  <a:cubicBezTo>
                    <a:pt x="6149" y="8031"/>
                    <a:pt x="5769" y="8600"/>
                    <a:pt x="5375" y="9183"/>
                  </a:cubicBezTo>
                  <a:cubicBezTo>
                    <a:pt x="5175" y="9475"/>
                    <a:pt x="4977" y="9776"/>
                    <a:pt x="4782" y="10078"/>
                  </a:cubicBezTo>
                  <a:cubicBezTo>
                    <a:pt x="4679" y="10234"/>
                    <a:pt x="4582" y="10399"/>
                    <a:pt x="4485" y="10559"/>
                  </a:cubicBezTo>
                  <a:lnTo>
                    <a:pt x="4353" y="10813"/>
                  </a:lnTo>
                  <a:cubicBezTo>
                    <a:pt x="4310" y="10900"/>
                    <a:pt x="4261" y="10978"/>
                    <a:pt x="4223" y="11066"/>
                  </a:cubicBezTo>
                  <a:cubicBezTo>
                    <a:pt x="3897" y="11756"/>
                    <a:pt x="3663" y="12490"/>
                    <a:pt x="3532" y="13249"/>
                  </a:cubicBezTo>
                  <a:cubicBezTo>
                    <a:pt x="3410" y="14007"/>
                    <a:pt x="3390" y="14786"/>
                    <a:pt x="3483" y="15549"/>
                  </a:cubicBezTo>
                  <a:lnTo>
                    <a:pt x="3527" y="15836"/>
                  </a:lnTo>
                  <a:cubicBezTo>
                    <a:pt x="3536" y="15886"/>
                    <a:pt x="3541" y="15933"/>
                    <a:pt x="3551" y="15982"/>
                  </a:cubicBezTo>
                  <a:lnTo>
                    <a:pt x="3581" y="16124"/>
                  </a:lnTo>
                  <a:lnTo>
                    <a:pt x="3639" y="16406"/>
                  </a:lnTo>
                  <a:lnTo>
                    <a:pt x="3716" y="16687"/>
                  </a:lnTo>
                  <a:lnTo>
                    <a:pt x="3756" y="16829"/>
                  </a:lnTo>
                  <a:lnTo>
                    <a:pt x="3799" y="16965"/>
                  </a:lnTo>
                  <a:lnTo>
                    <a:pt x="3891" y="17242"/>
                  </a:lnTo>
                  <a:cubicBezTo>
                    <a:pt x="3926" y="17329"/>
                    <a:pt x="3965" y="17417"/>
                    <a:pt x="4003" y="17509"/>
                  </a:cubicBezTo>
                  <a:cubicBezTo>
                    <a:pt x="4003" y="17515"/>
                    <a:pt x="4003" y="17520"/>
                    <a:pt x="4008" y="17524"/>
                  </a:cubicBezTo>
                  <a:lnTo>
                    <a:pt x="4305" y="17524"/>
                  </a:lnTo>
                  <a:cubicBezTo>
                    <a:pt x="4198" y="17271"/>
                    <a:pt x="4106" y="17019"/>
                    <a:pt x="4023" y="16761"/>
                  </a:cubicBezTo>
                  <a:cubicBezTo>
                    <a:pt x="3902" y="16342"/>
                    <a:pt x="3814" y="15919"/>
                    <a:pt x="3760" y="15491"/>
                  </a:cubicBezTo>
                  <a:cubicBezTo>
                    <a:pt x="3716" y="15064"/>
                    <a:pt x="3702" y="14631"/>
                    <a:pt x="3726" y="14198"/>
                  </a:cubicBezTo>
                  <a:cubicBezTo>
                    <a:pt x="3760" y="13769"/>
                    <a:pt x="3814" y="13342"/>
                    <a:pt x="3916" y="12923"/>
                  </a:cubicBezTo>
                  <a:lnTo>
                    <a:pt x="3916" y="12923"/>
                  </a:lnTo>
                  <a:cubicBezTo>
                    <a:pt x="3886" y="13235"/>
                    <a:pt x="3848" y="13599"/>
                    <a:pt x="3853" y="13935"/>
                  </a:cubicBezTo>
                  <a:cubicBezTo>
                    <a:pt x="3857" y="14018"/>
                    <a:pt x="3857" y="14101"/>
                    <a:pt x="3857" y="14183"/>
                  </a:cubicBezTo>
                  <a:cubicBezTo>
                    <a:pt x="3857" y="14198"/>
                    <a:pt x="3857" y="14212"/>
                    <a:pt x="3862" y="14227"/>
                  </a:cubicBezTo>
                  <a:cubicBezTo>
                    <a:pt x="3872" y="13984"/>
                    <a:pt x="3897" y="13735"/>
                    <a:pt x="3935" y="13488"/>
                  </a:cubicBezTo>
                  <a:cubicBezTo>
                    <a:pt x="3945" y="13410"/>
                    <a:pt x="3955" y="13336"/>
                    <a:pt x="3965" y="13259"/>
                  </a:cubicBezTo>
                  <a:cubicBezTo>
                    <a:pt x="3979" y="13206"/>
                    <a:pt x="3989" y="13152"/>
                    <a:pt x="3998" y="13098"/>
                  </a:cubicBezTo>
                  <a:cubicBezTo>
                    <a:pt x="4003" y="13093"/>
                    <a:pt x="4003" y="13093"/>
                    <a:pt x="4003" y="13089"/>
                  </a:cubicBezTo>
                  <a:cubicBezTo>
                    <a:pt x="4003" y="13084"/>
                    <a:pt x="4003" y="13079"/>
                    <a:pt x="4008" y="13074"/>
                  </a:cubicBezTo>
                  <a:lnTo>
                    <a:pt x="4008" y="13074"/>
                  </a:lnTo>
                  <a:cubicBezTo>
                    <a:pt x="4008" y="13074"/>
                    <a:pt x="4005" y="13074"/>
                    <a:pt x="4004" y="13076"/>
                  </a:cubicBezTo>
                  <a:lnTo>
                    <a:pt x="4004" y="13076"/>
                  </a:lnTo>
                  <a:cubicBezTo>
                    <a:pt x="4199" y="12148"/>
                    <a:pt x="4569" y="11234"/>
                    <a:pt x="5127" y="10389"/>
                  </a:cubicBezTo>
                  <a:cubicBezTo>
                    <a:pt x="6528" y="8294"/>
                    <a:pt x="7904" y="6927"/>
                    <a:pt x="7666" y="4213"/>
                  </a:cubicBezTo>
                  <a:cubicBezTo>
                    <a:pt x="7545" y="2808"/>
                    <a:pt x="7175" y="1407"/>
                    <a:pt x="7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2203213" y="974175"/>
              <a:ext cx="16925" cy="85625"/>
            </a:xfrm>
            <a:custGeom>
              <a:avLst/>
              <a:gdLst/>
              <a:ahLst/>
              <a:cxnLst/>
              <a:rect l="l" t="t" r="r" b="b"/>
              <a:pathLst>
                <a:path w="677" h="3425" extrusionOk="0">
                  <a:moveTo>
                    <a:pt x="59" y="1"/>
                  </a:moveTo>
                  <a:lnTo>
                    <a:pt x="59" y="1"/>
                  </a:lnTo>
                  <a:cubicBezTo>
                    <a:pt x="0" y="720"/>
                    <a:pt x="44" y="1386"/>
                    <a:pt x="160" y="2033"/>
                  </a:cubicBezTo>
                  <a:cubicBezTo>
                    <a:pt x="248" y="2500"/>
                    <a:pt x="380" y="2962"/>
                    <a:pt x="564" y="3424"/>
                  </a:cubicBezTo>
                  <a:lnTo>
                    <a:pt x="676" y="3424"/>
                  </a:lnTo>
                  <a:cubicBezTo>
                    <a:pt x="593" y="3229"/>
                    <a:pt x="530" y="3030"/>
                    <a:pt x="467" y="2836"/>
                  </a:cubicBezTo>
                  <a:cubicBezTo>
                    <a:pt x="433" y="2733"/>
                    <a:pt x="409" y="2627"/>
                    <a:pt x="380" y="2524"/>
                  </a:cubicBezTo>
                  <a:lnTo>
                    <a:pt x="335" y="2369"/>
                  </a:lnTo>
                  <a:cubicBezTo>
                    <a:pt x="326" y="2315"/>
                    <a:pt x="317" y="2262"/>
                    <a:pt x="302" y="2213"/>
                  </a:cubicBezTo>
                  <a:lnTo>
                    <a:pt x="238" y="1898"/>
                  </a:lnTo>
                  <a:lnTo>
                    <a:pt x="189" y="1581"/>
                  </a:lnTo>
                  <a:cubicBezTo>
                    <a:pt x="166" y="1528"/>
                    <a:pt x="142" y="1431"/>
                    <a:pt x="126" y="1303"/>
                  </a:cubicBezTo>
                  <a:cubicBezTo>
                    <a:pt x="117" y="1240"/>
                    <a:pt x="112" y="1173"/>
                    <a:pt x="102" y="1099"/>
                  </a:cubicBezTo>
                  <a:cubicBezTo>
                    <a:pt x="97" y="1065"/>
                    <a:pt x="93" y="1027"/>
                    <a:pt x="93" y="987"/>
                  </a:cubicBezTo>
                  <a:cubicBezTo>
                    <a:pt x="88" y="949"/>
                    <a:pt x="88" y="910"/>
                    <a:pt x="83" y="870"/>
                  </a:cubicBezTo>
                  <a:cubicBezTo>
                    <a:pt x="83" y="793"/>
                    <a:pt x="79" y="715"/>
                    <a:pt x="73" y="632"/>
                  </a:cubicBezTo>
                  <a:cubicBezTo>
                    <a:pt x="73" y="594"/>
                    <a:pt x="68" y="555"/>
                    <a:pt x="68" y="516"/>
                  </a:cubicBezTo>
                  <a:lnTo>
                    <a:pt x="68" y="399"/>
                  </a:lnTo>
                  <a:cubicBezTo>
                    <a:pt x="68" y="248"/>
                    <a:pt x="63" y="107"/>
                    <a:pt x="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2206963" y="1025825"/>
              <a:ext cx="1150" cy="4800"/>
            </a:xfrm>
            <a:custGeom>
              <a:avLst/>
              <a:gdLst/>
              <a:ahLst/>
              <a:cxnLst/>
              <a:rect l="l" t="t" r="r" b="b"/>
              <a:pathLst>
                <a:path w="46" h="192" extrusionOk="0">
                  <a:moveTo>
                    <a:pt x="45" y="191"/>
                  </a:moveTo>
                  <a:cubicBezTo>
                    <a:pt x="30" y="128"/>
                    <a:pt x="16" y="65"/>
                    <a:pt x="1" y="1"/>
                  </a:cubicBezTo>
                  <a:cubicBezTo>
                    <a:pt x="16" y="65"/>
                    <a:pt x="30" y="128"/>
                    <a:pt x="45" y="1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2210013" y="1038125"/>
              <a:ext cx="1250" cy="4400"/>
            </a:xfrm>
            <a:custGeom>
              <a:avLst/>
              <a:gdLst/>
              <a:ahLst/>
              <a:cxnLst/>
              <a:rect l="l" t="t" r="r" b="b"/>
              <a:pathLst>
                <a:path w="50" h="176" extrusionOk="0">
                  <a:moveTo>
                    <a:pt x="0" y="0"/>
                  </a:moveTo>
                  <a:cubicBezTo>
                    <a:pt x="5" y="20"/>
                    <a:pt x="11" y="45"/>
                    <a:pt x="16" y="63"/>
                  </a:cubicBezTo>
                  <a:cubicBezTo>
                    <a:pt x="19" y="80"/>
                    <a:pt x="24" y="96"/>
                    <a:pt x="29" y="111"/>
                  </a:cubicBezTo>
                  <a:lnTo>
                    <a:pt x="29" y="111"/>
                  </a:lnTo>
                  <a:cubicBezTo>
                    <a:pt x="19" y="74"/>
                    <a:pt x="10" y="37"/>
                    <a:pt x="0" y="0"/>
                  </a:cubicBezTo>
                  <a:close/>
                  <a:moveTo>
                    <a:pt x="29" y="111"/>
                  </a:moveTo>
                  <a:cubicBezTo>
                    <a:pt x="36" y="132"/>
                    <a:pt x="42" y="154"/>
                    <a:pt x="49" y="175"/>
                  </a:cubicBezTo>
                  <a:cubicBezTo>
                    <a:pt x="44" y="153"/>
                    <a:pt x="37" y="132"/>
                    <a:pt x="29" y="1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2212463" y="1046525"/>
              <a:ext cx="4875" cy="13275"/>
            </a:xfrm>
            <a:custGeom>
              <a:avLst/>
              <a:gdLst/>
              <a:ahLst/>
              <a:cxnLst/>
              <a:rect l="l" t="t" r="r" b="b"/>
              <a:pathLst>
                <a:path w="195" h="531" extrusionOk="0">
                  <a:moveTo>
                    <a:pt x="0" y="0"/>
                  </a:moveTo>
                  <a:cubicBezTo>
                    <a:pt x="4" y="21"/>
                    <a:pt x="12" y="42"/>
                    <a:pt x="20" y="60"/>
                  </a:cubicBezTo>
                  <a:lnTo>
                    <a:pt x="20" y="60"/>
                  </a:lnTo>
                  <a:cubicBezTo>
                    <a:pt x="13" y="40"/>
                    <a:pt x="7" y="20"/>
                    <a:pt x="0" y="0"/>
                  </a:cubicBezTo>
                  <a:close/>
                  <a:moveTo>
                    <a:pt x="20" y="60"/>
                  </a:moveTo>
                  <a:cubicBezTo>
                    <a:pt x="42" y="125"/>
                    <a:pt x="64" y="191"/>
                    <a:pt x="87" y="256"/>
                  </a:cubicBezTo>
                  <a:lnTo>
                    <a:pt x="87" y="256"/>
                  </a:lnTo>
                  <a:cubicBezTo>
                    <a:pt x="66" y="193"/>
                    <a:pt x="46" y="131"/>
                    <a:pt x="24" y="68"/>
                  </a:cubicBezTo>
                  <a:cubicBezTo>
                    <a:pt x="22" y="65"/>
                    <a:pt x="21" y="62"/>
                    <a:pt x="20" y="60"/>
                  </a:cubicBezTo>
                  <a:close/>
                  <a:moveTo>
                    <a:pt x="87" y="256"/>
                  </a:moveTo>
                  <a:lnTo>
                    <a:pt x="87" y="256"/>
                  </a:lnTo>
                  <a:cubicBezTo>
                    <a:pt x="104" y="305"/>
                    <a:pt x="121" y="355"/>
                    <a:pt x="140" y="404"/>
                  </a:cubicBezTo>
                  <a:lnTo>
                    <a:pt x="150" y="426"/>
                  </a:lnTo>
                  <a:lnTo>
                    <a:pt x="150" y="426"/>
                  </a:lnTo>
                  <a:cubicBezTo>
                    <a:pt x="128" y="369"/>
                    <a:pt x="108" y="313"/>
                    <a:pt x="87" y="256"/>
                  </a:cubicBezTo>
                  <a:close/>
                  <a:moveTo>
                    <a:pt x="150" y="426"/>
                  </a:moveTo>
                  <a:cubicBezTo>
                    <a:pt x="163" y="461"/>
                    <a:pt x="176" y="496"/>
                    <a:pt x="189" y="530"/>
                  </a:cubicBezTo>
                  <a:lnTo>
                    <a:pt x="194" y="530"/>
                  </a:lnTo>
                  <a:lnTo>
                    <a:pt x="150" y="4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 name="Google Shape;830;p42"/>
          <p:cNvSpPr/>
          <p:nvPr/>
        </p:nvSpPr>
        <p:spPr>
          <a:xfrm>
            <a:off x="6479775" y="4008375"/>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1535575" y="394980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7041700" y="2038050"/>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 name="Google Shape;833;p42"/>
          <p:cNvGrpSpPr/>
          <p:nvPr/>
        </p:nvGrpSpPr>
        <p:grpSpPr>
          <a:xfrm rot="1366501">
            <a:off x="1939270" y="4427825"/>
            <a:ext cx="307864" cy="351113"/>
            <a:chOff x="3680075" y="4212600"/>
            <a:chExt cx="307875" cy="351125"/>
          </a:xfrm>
        </p:grpSpPr>
        <p:sp>
          <p:nvSpPr>
            <p:cNvPr id="834" name="Google Shape;834;p42"/>
            <p:cNvSpPr/>
            <p:nvPr/>
          </p:nvSpPr>
          <p:spPr>
            <a:xfrm>
              <a:off x="3784025" y="4457200"/>
              <a:ext cx="99975" cy="32100"/>
            </a:xfrm>
            <a:custGeom>
              <a:avLst/>
              <a:gdLst/>
              <a:ahLst/>
              <a:cxnLst/>
              <a:rect l="l" t="t" r="r" b="b"/>
              <a:pathLst>
                <a:path w="3999" h="1284" extrusionOk="0">
                  <a:moveTo>
                    <a:pt x="0" y="0"/>
                  </a:moveTo>
                  <a:lnTo>
                    <a:pt x="0" y="1284"/>
                  </a:lnTo>
                  <a:cubicBezTo>
                    <a:pt x="666" y="1094"/>
                    <a:pt x="1327" y="997"/>
                    <a:pt x="1996" y="997"/>
                  </a:cubicBezTo>
                  <a:cubicBezTo>
                    <a:pt x="2652" y="997"/>
                    <a:pt x="3315" y="1091"/>
                    <a:pt x="3999" y="1284"/>
                  </a:cubicBezTo>
                  <a:lnTo>
                    <a:pt x="3999" y="0"/>
                  </a:lnTo>
                  <a:cubicBezTo>
                    <a:pt x="3343" y="189"/>
                    <a:pt x="2682" y="287"/>
                    <a:pt x="2010" y="287"/>
                  </a:cubicBezTo>
                  <a:cubicBezTo>
                    <a:pt x="1352" y="287"/>
                    <a:pt x="684" y="193"/>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3680075" y="4339600"/>
              <a:ext cx="307875" cy="224125"/>
            </a:xfrm>
            <a:custGeom>
              <a:avLst/>
              <a:gdLst/>
              <a:ahLst/>
              <a:cxnLst/>
              <a:rect l="l" t="t" r="r" b="b"/>
              <a:pathLst>
                <a:path w="12315" h="8965" extrusionOk="0">
                  <a:moveTo>
                    <a:pt x="8581" y="3727"/>
                  </a:moveTo>
                  <a:cubicBezTo>
                    <a:pt x="8799" y="3727"/>
                    <a:pt x="8988" y="3900"/>
                    <a:pt x="8988" y="4135"/>
                  </a:cubicBezTo>
                  <a:lnTo>
                    <a:pt x="8988" y="6557"/>
                  </a:lnTo>
                  <a:cubicBezTo>
                    <a:pt x="8988" y="6792"/>
                    <a:pt x="8799" y="6964"/>
                    <a:pt x="8581" y="6964"/>
                  </a:cubicBezTo>
                  <a:cubicBezTo>
                    <a:pt x="8528" y="6964"/>
                    <a:pt x="8473" y="6954"/>
                    <a:pt x="8418" y="6932"/>
                  </a:cubicBezTo>
                  <a:cubicBezTo>
                    <a:pt x="8418" y="6932"/>
                    <a:pt x="7392" y="6526"/>
                    <a:pt x="6159" y="6526"/>
                  </a:cubicBezTo>
                  <a:cubicBezTo>
                    <a:pt x="4938" y="6526"/>
                    <a:pt x="3916" y="6932"/>
                    <a:pt x="3897" y="6932"/>
                  </a:cubicBezTo>
                  <a:cubicBezTo>
                    <a:pt x="3846" y="6954"/>
                    <a:pt x="3793" y="6964"/>
                    <a:pt x="3742" y="6964"/>
                  </a:cubicBezTo>
                  <a:cubicBezTo>
                    <a:pt x="3530" y="6964"/>
                    <a:pt x="3331" y="6792"/>
                    <a:pt x="3331" y="6557"/>
                  </a:cubicBezTo>
                  <a:lnTo>
                    <a:pt x="3331" y="4135"/>
                  </a:lnTo>
                  <a:cubicBezTo>
                    <a:pt x="3331" y="3900"/>
                    <a:pt x="3530" y="3727"/>
                    <a:pt x="3742" y="3727"/>
                  </a:cubicBezTo>
                  <a:cubicBezTo>
                    <a:pt x="3793" y="3727"/>
                    <a:pt x="3846" y="3738"/>
                    <a:pt x="3897" y="3760"/>
                  </a:cubicBezTo>
                  <a:cubicBezTo>
                    <a:pt x="3916" y="3760"/>
                    <a:pt x="4938" y="4166"/>
                    <a:pt x="6159" y="4166"/>
                  </a:cubicBezTo>
                  <a:cubicBezTo>
                    <a:pt x="7392" y="4166"/>
                    <a:pt x="8418" y="3760"/>
                    <a:pt x="8418" y="3760"/>
                  </a:cubicBezTo>
                  <a:cubicBezTo>
                    <a:pt x="8473" y="3738"/>
                    <a:pt x="8528" y="3727"/>
                    <a:pt x="8581" y="3727"/>
                  </a:cubicBezTo>
                  <a:close/>
                  <a:moveTo>
                    <a:pt x="457" y="1"/>
                  </a:moveTo>
                  <a:cubicBezTo>
                    <a:pt x="200" y="1"/>
                    <a:pt x="0" y="228"/>
                    <a:pt x="46" y="495"/>
                  </a:cubicBezTo>
                  <a:lnTo>
                    <a:pt x="1591" y="8637"/>
                  </a:lnTo>
                  <a:cubicBezTo>
                    <a:pt x="1622" y="8832"/>
                    <a:pt x="1802" y="8964"/>
                    <a:pt x="1997" y="8964"/>
                  </a:cubicBezTo>
                  <a:lnTo>
                    <a:pt x="10334" y="8964"/>
                  </a:lnTo>
                  <a:cubicBezTo>
                    <a:pt x="10529" y="8964"/>
                    <a:pt x="10693" y="8832"/>
                    <a:pt x="10743" y="8637"/>
                  </a:cubicBezTo>
                  <a:lnTo>
                    <a:pt x="12269" y="495"/>
                  </a:lnTo>
                  <a:cubicBezTo>
                    <a:pt x="12315" y="228"/>
                    <a:pt x="12115" y="1"/>
                    <a:pt x="11869" y="1"/>
                  </a:cubicBezTo>
                  <a:cubicBezTo>
                    <a:pt x="11846" y="1"/>
                    <a:pt x="11821" y="3"/>
                    <a:pt x="11797" y="7"/>
                  </a:cubicBezTo>
                  <a:lnTo>
                    <a:pt x="9163" y="460"/>
                  </a:lnTo>
                  <a:cubicBezTo>
                    <a:pt x="9019" y="479"/>
                    <a:pt x="8890" y="592"/>
                    <a:pt x="8840" y="737"/>
                  </a:cubicBezTo>
                  <a:cubicBezTo>
                    <a:pt x="8824" y="819"/>
                    <a:pt x="8223" y="2640"/>
                    <a:pt x="6159" y="2640"/>
                  </a:cubicBezTo>
                  <a:cubicBezTo>
                    <a:pt x="4092" y="2640"/>
                    <a:pt x="3507" y="819"/>
                    <a:pt x="3491" y="737"/>
                  </a:cubicBezTo>
                  <a:cubicBezTo>
                    <a:pt x="3444" y="592"/>
                    <a:pt x="3312" y="479"/>
                    <a:pt x="3167" y="460"/>
                  </a:cubicBezTo>
                  <a:lnTo>
                    <a:pt x="534" y="7"/>
                  </a:lnTo>
                  <a:cubicBezTo>
                    <a:pt x="508" y="3"/>
                    <a:pt x="482" y="1"/>
                    <a:pt x="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3795025" y="4229950"/>
              <a:ext cx="28800" cy="154125"/>
            </a:xfrm>
            <a:custGeom>
              <a:avLst/>
              <a:gdLst/>
              <a:ahLst/>
              <a:cxnLst/>
              <a:rect l="l" t="t" r="r" b="b"/>
              <a:pathLst>
                <a:path w="1152" h="6165" extrusionOk="0">
                  <a:moveTo>
                    <a:pt x="417" y="1"/>
                  </a:moveTo>
                  <a:cubicBezTo>
                    <a:pt x="205" y="1"/>
                    <a:pt x="1" y="170"/>
                    <a:pt x="1" y="410"/>
                  </a:cubicBezTo>
                  <a:lnTo>
                    <a:pt x="1" y="5466"/>
                  </a:lnTo>
                  <a:cubicBezTo>
                    <a:pt x="309" y="5856"/>
                    <a:pt x="684" y="6082"/>
                    <a:pt x="1152" y="6164"/>
                  </a:cubicBezTo>
                  <a:lnTo>
                    <a:pt x="1152" y="621"/>
                  </a:lnTo>
                  <a:cubicBezTo>
                    <a:pt x="1152" y="492"/>
                    <a:pt x="1089" y="359"/>
                    <a:pt x="976" y="281"/>
                  </a:cubicBezTo>
                  <a:lnTo>
                    <a:pt x="633" y="67"/>
                  </a:lnTo>
                  <a:cubicBezTo>
                    <a:pt x="565" y="21"/>
                    <a:pt x="490" y="1"/>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3844575" y="4212600"/>
              <a:ext cx="28900" cy="171475"/>
            </a:xfrm>
            <a:custGeom>
              <a:avLst/>
              <a:gdLst/>
              <a:ahLst/>
              <a:cxnLst/>
              <a:rect l="l" t="t" r="r" b="b"/>
              <a:pathLst>
                <a:path w="1156" h="6859" extrusionOk="0">
                  <a:moveTo>
                    <a:pt x="730" y="1"/>
                  </a:moveTo>
                  <a:cubicBezTo>
                    <a:pt x="648" y="1"/>
                    <a:pt x="564" y="25"/>
                    <a:pt x="488" y="78"/>
                  </a:cubicBezTo>
                  <a:lnTo>
                    <a:pt x="165" y="339"/>
                  </a:lnTo>
                  <a:cubicBezTo>
                    <a:pt x="48" y="406"/>
                    <a:pt x="1" y="535"/>
                    <a:pt x="1" y="663"/>
                  </a:cubicBezTo>
                  <a:lnTo>
                    <a:pt x="1" y="6858"/>
                  </a:lnTo>
                  <a:cubicBezTo>
                    <a:pt x="438" y="6776"/>
                    <a:pt x="828" y="6566"/>
                    <a:pt x="1156" y="6160"/>
                  </a:cubicBezTo>
                  <a:lnTo>
                    <a:pt x="1156" y="421"/>
                  </a:lnTo>
                  <a:cubicBezTo>
                    <a:pt x="1156" y="172"/>
                    <a:pt x="949" y="1"/>
                    <a:pt x="7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3893725" y="4235375"/>
              <a:ext cx="28900" cy="100325"/>
            </a:xfrm>
            <a:custGeom>
              <a:avLst/>
              <a:gdLst/>
              <a:ahLst/>
              <a:cxnLst/>
              <a:rect l="l" t="t" r="r" b="b"/>
              <a:pathLst>
                <a:path w="1156" h="4013" extrusionOk="0">
                  <a:moveTo>
                    <a:pt x="428" y="0"/>
                  </a:moveTo>
                  <a:cubicBezTo>
                    <a:pt x="394" y="0"/>
                    <a:pt x="359" y="5"/>
                    <a:pt x="325" y="14"/>
                  </a:cubicBezTo>
                  <a:cubicBezTo>
                    <a:pt x="130" y="45"/>
                    <a:pt x="1" y="224"/>
                    <a:pt x="1" y="404"/>
                  </a:cubicBezTo>
                  <a:lnTo>
                    <a:pt x="1" y="4012"/>
                  </a:lnTo>
                  <a:cubicBezTo>
                    <a:pt x="149" y="3915"/>
                    <a:pt x="309" y="3848"/>
                    <a:pt x="473" y="3817"/>
                  </a:cubicBezTo>
                  <a:lnTo>
                    <a:pt x="1156" y="3704"/>
                  </a:lnTo>
                  <a:lnTo>
                    <a:pt x="1156" y="1071"/>
                  </a:lnTo>
                  <a:cubicBezTo>
                    <a:pt x="1156" y="1005"/>
                    <a:pt x="1140" y="942"/>
                    <a:pt x="1105" y="876"/>
                  </a:cubicBezTo>
                  <a:lnTo>
                    <a:pt x="781" y="224"/>
                  </a:lnTo>
                  <a:cubicBezTo>
                    <a:pt x="715" y="79"/>
                    <a:pt x="575" y="0"/>
                    <a:pt x="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3943275" y="4268125"/>
              <a:ext cx="28900" cy="56150"/>
            </a:xfrm>
            <a:custGeom>
              <a:avLst/>
              <a:gdLst/>
              <a:ahLst/>
              <a:cxnLst/>
              <a:rect l="l" t="t" r="r" b="b"/>
              <a:pathLst>
                <a:path w="1156" h="2246" extrusionOk="0">
                  <a:moveTo>
                    <a:pt x="735" y="1"/>
                  </a:moveTo>
                  <a:cubicBezTo>
                    <a:pt x="658" y="1"/>
                    <a:pt x="579" y="22"/>
                    <a:pt x="508" y="69"/>
                  </a:cubicBezTo>
                  <a:lnTo>
                    <a:pt x="180" y="295"/>
                  </a:lnTo>
                  <a:cubicBezTo>
                    <a:pt x="67" y="362"/>
                    <a:pt x="1" y="490"/>
                    <a:pt x="1" y="639"/>
                  </a:cubicBezTo>
                  <a:lnTo>
                    <a:pt x="1" y="2246"/>
                  </a:lnTo>
                  <a:lnTo>
                    <a:pt x="1155" y="2051"/>
                  </a:lnTo>
                  <a:lnTo>
                    <a:pt x="1155" y="412"/>
                  </a:lnTo>
                  <a:cubicBezTo>
                    <a:pt x="1155" y="170"/>
                    <a:pt x="951" y="1"/>
                    <a:pt x="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3745775" y="4240925"/>
              <a:ext cx="28525" cy="94775"/>
            </a:xfrm>
            <a:custGeom>
              <a:avLst/>
              <a:gdLst/>
              <a:ahLst/>
              <a:cxnLst/>
              <a:rect l="l" t="t" r="r" b="b"/>
              <a:pathLst>
                <a:path w="1141" h="3791" extrusionOk="0">
                  <a:moveTo>
                    <a:pt x="410" y="0"/>
                  </a:moveTo>
                  <a:cubicBezTo>
                    <a:pt x="196" y="0"/>
                    <a:pt x="1" y="169"/>
                    <a:pt x="1" y="408"/>
                  </a:cubicBezTo>
                  <a:lnTo>
                    <a:pt x="1" y="3482"/>
                  </a:lnTo>
                  <a:lnTo>
                    <a:pt x="668" y="3595"/>
                  </a:lnTo>
                  <a:cubicBezTo>
                    <a:pt x="847" y="3626"/>
                    <a:pt x="1011" y="3693"/>
                    <a:pt x="1140" y="3790"/>
                  </a:cubicBezTo>
                  <a:lnTo>
                    <a:pt x="1140" y="623"/>
                  </a:lnTo>
                  <a:cubicBezTo>
                    <a:pt x="1140" y="490"/>
                    <a:pt x="1074" y="361"/>
                    <a:pt x="961" y="279"/>
                  </a:cubicBezTo>
                  <a:lnTo>
                    <a:pt x="637" y="69"/>
                  </a:lnTo>
                  <a:cubicBezTo>
                    <a:pt x="564" y="22"/>
                    <a:pt x="486" y="0"/>
                    <a:pt x="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3696250" y="4262875"/>
              <a:ext cx="28875" cy="61400"/>
            </a:xfrm>
            <a:custGeom>
              <a:avLst/>
              <a:gdLst/>
              <a:ahLst/>
              <a:cxnLst/>
              <a:rect l="l" t="t" r="r" b="b"/>
              <a:pathLst>
                <a:path w="1155" h="2456" extrusionOk="0">
                  <a:moveTo>
                    <a:pt x="739" y="0"/>
                  </a:moveTo>
                  <a:cubicBezTo>
                    <a:pt x="664" y="0"/>
                    <a:pt x="588" y="21"/>
                    <a:pt x="519" y="68"/>
                  </a:cubicBezTo>
                  <a:lnTo>
                    <a:pt x="180" y="279"/>
                  </a:lnTo>
                  <a:cubicBezTo>
                    <a:pt x="66" y="361"/>
                    <a:pt x="0" y="490"/>
                    <a:pt x="0" y="622"/>
                  </a:cubicBezTo>
                  <a:lnTo>
                    <a:pt x="0" y="2261"/>
                  </a:lnTo>
                  <a:lnTo>
                    <a:pt x="1155" y="2456"/>
                  </a:lnTo>
                  <a:lnTo>
                    <a:pt x="1155" y="408"/>
                  </a:lnTo>
                  <a:cubicBezTo>
                    <a:pt x="1155" y="169"/>
                    <a:pt x="951" y="0"/>
                    <a:pt x="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 name="Google Shape;842;p42"/>
          <p:cNvSpPr/>
          <p:nvPr/>
        </p:nvSpPr>
        <p:spPr>
          <a:xfrm>
            <a:off x="2033363" y="3343175"/>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7934850" y="1285800"/>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 name="Google Shape;844;p42"/>
          <p:cNvGrpSpPr/>
          <p:nvPr/>
        </p:nvGrpSpPr>
        <p:grpSpPr>
          <a:xfrm rot="1755230">
            <a:off x="7477741" y="381312"/>
            <a:ext cx="351140" cy="317388"/>
            <a:chOff x="3658500" y="2938975"/>
            <a:chExt cx="351125" cy="317375"/>
          </a:xfrm>
        </p:grpSpPr>
        <p:sp>
          <p:nvSpPr>
            <p:cNvPr id="845" name="Google Shape;845;p42"/>
            <p:cNvSpPr/>
            <p:nvPr/>
          </p:nvSpPr>
          <p:spPr>
            <a:xfrm>
              <a:off x="3708050" y="3190500"/>
              <a:ext cx="65850" cy="65850"/>
            </a:xfrm>
            <a:custGeom>
              <a:avLst/>
              <a:gdLst/>
              <a:ahLst/>
              <a:cxnLst/>
              <a:rect l="l" t="t" r="r" b="b"/>
              <a:pathLst>
                <a:path w="2634" h="2634" extrusionOk="0">
                  <a:moveTo>
                    <a:pt x="1315" y="0"/>
                  </a:moveTo>
                  <a:cubicBezTo>
                    <a:pt x="585" y="0"/>
                    <a:pt x="0" y="585"/>
                    <a:pt x="0" y="1319"/>
                  </a:cubicBezTo>
                  <a:cubicBezTo>
                    <a:pt x="0" y="2048"/>
                    <a:pt x="585" y="2633"/>
                    <a:pt x="1315" y="2633"/>
                  </a:cubicBezTo>
                  <a:cubicBezTo>
                    <a:pt x="2048" y="2633"/>
                    <a:pt x="2633" y="2048"/>
                    <a:pt x="2633" y="1319"/>
                  </a:cubicBezTo>
                  <a:cubicBezTo>
                    <a:pt x="2633" y="585"/>
                    <a:pt x="2048" y="0"/>
                    <a:pt x="13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3901450" y="3190500"/>
              <a:ext cx="65850" cy="65850"/>
            </a:xfrm>
            <a:custGeom>
              <a:avLst/>
              <a:gdLst/>
              <a:ahLst/>
              <a:cxnLst/>
              <a:rect l="l" t="t" r="r" b="b"/>
              <a:pathLst>
                <a:path w="2634" h="2634" extrusionOk="0">
                  <a:moveTo>
                    <a:pt x="1319" y="0"/>
                  </a:moveTo>
                  <a:cubicBezTo>
                    <a:pt x="585" y="0"/>
                    <a:pt x="0" y="585"/>
                    <a:pt x="0" y="1319"/>
                  </a:cubicBezTo>
                  <a:cubicBezTo>
                    <a:pt x="0" y="2048"/>
                    <a:pt x="585" y="2633"/>
                    <a:pt x="1319" y="2633"/>
                  </a:cubicBezTo>
                  <a:cubicBezTo>
                    <a:pt x="2033" y="2633"/>
                    <a:pt x="2633" y="2048"/>
                    <a:pt x="2633" y="1319"/>
                  </a:cubicBezTo>
                  <a:cubicBezTo>
                    <a:pt x="2633" y="585"/>
                    <a:pt x="2033"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3723850" y="2938975"/>
              <a:ext cx="112175" cy="44775"/>
            </a:xfrm>
            <a:custGeom>
              <a:avLst/>
              <a:gdLst/>
              <a:ahLst/>
              <a:cxnLst/>
              <a:rect l="l" t="t" r="r" b="b"/>
              <a:pathLst>
                <a:path w="4487" h="1791" extrusionOk="0">
                  <a:moveTo>
                    <a:pt x="277" y="0"/>
                  </a:moveTo>
                  <a:cubicBezTo>
                    <a:pt x="117" y="0"/>
                    <a:pt x="0" y="113"/>
                    <a:pt x="0" y="277"/>
                  </a:cubicBezTo>
                  <a:lnTo>
                    <a:pt x="0" y="1514"/>
                  </a:lnTo>
                  <a:cubicBezTo>
                    <a:pt x="0" y="1658"/>
                    <a:pt x="117" y="1791"/>
                    <a:pt x="277" y="1791"/>
                  </a:cubicBezTo>
                  <a:lnTo>
                    <a:pt x="4229" y="1791"/>
                  </a:lnTo>
                  <a:cubicBezTo>
                    <a:pt x="4373" y="1791"/>
                    <a:pt x="4486" y="1658"/>
                    <a:pt x="4486" y="1514"/>
                  </a:cubicBezTo>
                  <a:lnTo>
                    <a:pt x="4486" y="277"/>
                  </a:lnTo>
                  <a:cubicBezTo>
                    <a:pt x="4486" y="113"/>
                    <a:pt x="4373" y="0"/>
                    <a:pt x="4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3949825" y="3071500"/>
              <a:ext cx="54425" cy="54850"/>
            </a:xfrm>
            <a:custGeom>
              <a:avLst/>
              <a:gdLst/>
              <a:ahLst/>
              <a:cxnLst/>
              <a:rect l="l" t="t" r="r" b="b"/>
              <a:pathLst>
                <a:path w="2177" h="2194" extrusionOk="0">
                  <a:moveTo>
                    <a:pt x="0" y="1"/>
                  </a:moveTo>
                  <a:lnTo>
                    <a:pt x="0" y="2193"/>
                  </a:lnTo>
                  <a:lnTo>
                    <a:pt x="2177" y="2193"/>
                  </a:lnTo>
                  <a:lnTo>
                    <a:pt x="519" y="145"/>
                  </a:lnTo>
                  <a:cubicBezTo>
                    <a:pt x="441" y="48"/>
                    <a:pt x="324" y="1"/>
                    <a:pt x="1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3724325" y="3062525"/>
              <a:ext cx="111300" cy="30950"/>
            </a:xfrm>
            <a:custGeom>
              <a:avLst/>
              <a:gdLst/>
              <a:ahLst/>
              <a:cxnLst/>
              <a:rect l="l" t="t" r="r" b="b"/>
              <a:pathLst>
                <a:path w="4452" h="1238" extrusionOk="0">
                  <a:moveTo>
                    <a:pt x="1347" y="1"/>
                  </a:moveTo>
                  <a:cubicBezTo>
                    <a:pt x="1073" y="143"/>
                    <a:pt x="769" y="219"/>
                    <a:pt x="457" y="219"/>
                  </a:cubicBezTo>
                  <a:cubicBezTo>
                    <a:pt x="306" y="219"/>
                    <a:pt x="153" y="201"/>
                    <a:pt x="1" y="165"/>
                  </a:cubicBezTo>
                  <a:lnTo>
                    <a:pt x="1" y="1237"/>
                  </a:lnTo>
                  <a:lnTo>
                    <a:pt x="4452" y="1237"/>
                  </a:lnTo>
                  <a:lnTo>
                    <a:pt x="4452" y="165"/>
                  </a:lnTo>
                  <a:cubicBezTo>
                    <a:pt x="4310" y="196"/>
                    <a:pt x="4163" y="212"/>
                    <a:pt x="4014" y="212"/>
                  </a:cubicBezTo>
                  <a:cubicBezTo>
                    <a:pt x="3705" y="212"/>
                    <a:pt x="3389" y="143"/>
                    <a:pt x="3102" y="1"/>
                  </a:cubicBezTo>
                  <a:cubicBezTo>
                    <a:pt x="2829" y="145"/>
                    <a:pt x="2536" y="211"/>
                    <a:pt x="2224" y="211"/>
                  </a:cubicBezTo>
                  <a:cubicBezTo>
                    <a:pt x="1916" y="211"/>
                    <a:pt x="1624" y="145"/>
                    <a:pt x="1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3672250" y="3063700"/>
              <a:ext cx="208550" cy="68300"/>
            </a:xfrm>
            <a:custGeom>
              <a:avLst/>
              <a:gdLst/>
              <a:ahLst/>
              <a:cxnLst/>
              <a:rect l="l" t="t" r="r" b="b"/>
              <a:pathLst>
                <a:path w="8342" h="2732" extrusionOk="0">
                  <a:moveTo>
                    <a:pt x="0" y="1"/>
                  </a:moveTo>
                  <a:lnTo>
                    <a:pt x="0" y="2731"/>
                  </a:lnTo>
                  <a:cubicBezTo>
                    <a:pt x="51" y="2716"/>
                    <a:pt x="98" y="2716"/>
                    <a:pt x="133" y="2716"/>
                  </a:cubicBezTo>
                  <a:lnTo>
                    <a:pt x="8341" y="2716"/>
                  </a:lnTo>
                  <a:lnTo>
                    <a:pt x="8341" y="98"/>
                  </a:lnTo>
                  <a:cubicBezTo>
                    <a:pt x="8177" y="149"/>
                    <a:pt x="7998" y="164"/>
                    <a:pt x="7818" y="164"/>
                  </a:cubicBezTo>
                  <a:cubicBezTo>
                    <a:pt x="7658" y="164"/>
                    <a:pt x="7510" y="149"/>
                    <a:pt x="7350" y="118"/>
                  </a:cubicBezTo>
                  <a:lnTo>
                    <a:pt x="7350" y="1596"/>
                  </a:lnTo>
                  <a:cubicBezTo>
                    <a:pt x="7350" y="1822"/>
                    <a:pt x="7171" y="2002"/>
                    <a:pt x="6941" y="2002"/>
                  </a:cubicBezTo>
                  <a:lnTo>
                    <a:pt x="1674" y="2002"/>
                  </a:lnTo>
                  <a:cubicBezTo>
                    <a:pt x="1448" y="2002"/>
                    <a:pt x="1268" y="1822"/>
                    <a:pt x="1268" y="1596"/>
                  </a:cubicBezTo>
                  <a:lnTo>
                    <a:pt x="1268" y="118"/>
                  </a:lnTo>
                  <a:cubicBezTo>
                    <a:pt x="1116" y="153"/>
                    <a:pt x="961" y="171"/>
                    <a:pt x="806" y="171"/>
                  </a:cubicBezTo>
                  <a:cubicBezTo>
                    <a:pt x="533" y="171"/>
                    <a:pt x="259" y="11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3658500" y="3152350"/>
              <a:ext cx="222300" cy="71125"/>
            </a:xfrm>
            <a:custGeom>
              <a:avLst/>
              <a:gdLst/>
              <a:ahLst/>
              <a:cxnLst/>
              <a:rect l="l" t="t" r="r" b="b"/>
              <a:pathLst>
                <a:path w="8892" h="2845" extrusionOk="0">
                  <a:moveTo>
                    <a:pt x="422" y="1"/>
                  </a:moveTo>
                  <a:cubicBezTo>
                    <a:pt x="195" y="1"/>
                    <a:pt x="0" y="180"/>
                    <a:pt x="0" y="406"/>
                  </a:cubicBezTo>
                  <a:lnTo>
                    <a:pt x="0" y="2439"/>
                  </a:lnTo>
                  <a:cubicBezTo>
                    <a:pt x="0" y="2665"/>
                    <a:pt x="195" y="2845"/>
                    <a:pt x="422" y="2845"/>
                  </a:cubicBezTo>
                  <a:lnTo>
                    <a:pt x="1151" y="2845"/>
                  </a:lnTo>
                  <a:cubicBezTo>
                    <a:pt x="1151" y="1674"/>
                    <a:pt x="2111" y="715"/>
                    <a:pt x="3297" y="715"/>
                  </a:cubicBezTo>
                  <a:cubicBezTo>
                    <a:pt x="4467" y="715"/>
                    <a:pt x="5427" y="1674"/>
                    <a:pt x="5427" y="2845"/>
                  </a:cubicBezTo>
                  <a:lnTo>
                    <a:pt x="8891" y="2845"/>
                  </a:lnTo>
                  <a:lnTo>
                    <a:pt x="88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3663375" y="2965000"/>
              <a:ext cx="233225" cy="82175"/>
            </a:xfrm>
            <a:custGeom>
              <a:avLst/>
              <a:gdLst/>
              <a:ahLst/>
              <a:cxnLst/>
              <a:rect l="l" t="t" r="r" b="b"/>
              <a:pathLst>
                <a:path w="9329" h="3287" extrusionOk="0">
                  <a:moveTo>
                    <a:pt x="274" y="1"/>
                  </a:moveTo>
                  <a:cubicBezTo>
                    <a:pt x="129" y="1"/>
                    <a:pt x="0" y="129"/>
                    <a:pt x="0" y="278"/>
                  </a:cubicBezTo>
                  <a:lnTo>
                    <a:pt x="0" y="2115"/>
                  </a:lnTo>
                  <a:cubicBezTo>
                    <a:pt x="0" y="2747"/>
                    <a:pt x="504" y="3266"/>
                    <a:pt x="1120" y="3285"/>
                  </a:cubicBezTo>
                  <a:cubicBezTo>
                    <a:pt x="1137" y="3286"/>
                    <a:pt x="1153" y="3286"/>
                    <a:pt x="1169" y="3286"/>
                  </a:cubicBezTo>
                  <a:cubicBezTo>
                    <a:pt x="1523" y="3286"/>
                    <a:pt x="1828" y="3126"/>
                    <a:pt x="2029" y="2876"/>
                  </a:cubicBezTo>
                  <a:cubicBezTo>
                    <a:pt x="2244" y="3137"/>
                    <a:pt x="2552" y="3285"/>
                    <a:pt x="2907" y="3285"/>
                  </a:cubicBezTo>
                  <a:cubicBezTo>
                    <a:pt x="3266" y="3285"/>
                    <a:pt x="3574" y="3137"/>
                    <a:pt x="3785" y="2876"/>
                  </a:cubicBezTo>
                  <a:cubicBezTo>
                    <a:pt x="3999" y="3137"/>
                    <a:pt x="4307" y="3285"/>
                    <a:pt x="4662" y="3285"/>
                  </a:cubicBezTo>
                  <a:cubicBezTo>
                    <a:pt x="5021" y="3285"/>
                    <a:pt x="5329" y="3137"/>
                    <a:pt x="5540" y="2876"/>
                  </a:cubicBezTo>
                  <a:cubicBezTo>
                    <a:pt x="5755" y="3137"/>
                    <a:pt x="6063" y="3285"/>
                    <a:pt x="6418" y="3285"/>
                  </a:cubicBezTo>
                  <a:cubicBezTo>
                    <a:pt x="6777" y="3285"/>
                    <a:pt x="7085" y="3137"/>
                    <a:pt x="7296" y="2876"/>
                  </a:cubicBezTo>
                  <a:cubicBezTo>
                    <a:pt x="7501" y="3126"/>
                    <a:pt x="7806" y="3286"/>
                    <a:pt x="8159" y="3286"/>
                  </a:cubicBezTo>
                  <a:cubicBezTo>
                    <a:pt x="8176" y="3286"/>
                    <a:pt x="8192" y="3286"/>
                    <a:pt x="8208" y="3285"/>
                  </a:cubicBezTo>
                  <a:cubicBezTo>
                    <a:pt x="8825" y="3266"/>
                    <a:pt x="9328" y="2747"/>
                    <a:pt x="9328" y="2115"/>
                  </a:cubicBezTo>
                  <a:lnTo>
                    <a:pt x="9328" y="278"/>
                  </a:lnTo>
                  <a:cubicBezTo>
                    <a:pt x="9328" y="129"/>
                    <a:pt x="9199" y="1"/>
                    <a:pt x="9051" y="1"/>
                  </a:cubicBezTo>
                  <a:lnTo>
                    <a:pt x="7736" y="1"/>
                  </a:lnTo>
                  <a:lnTo>
                    <a:pt x="7736" y="683"/>
                  </a:lnTo>
                  <a:cubicBezTo>
                    <a:pt x="7736" y="1171"/>
                    <a:pt x="7346" y="1561"/>
                    <a:pt x="6859" y="1561"/>
                  </a:cubicBezTo>
                  <a:lnTo>
                    <a:pt x="2470" y="1561"/>
                  </a:lnTo>
                  <a:cubicBezTo>
                    <a:pt x="1982" y="1561"/>
                    <a:pt x="1592" y="1171"/>
                    <a:pt x="1592" y="683"/>
                  </a:cubicBezTo>
                  <a:lnTo>
                    <a:pt x="15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3901450" y="3071500"/>
              <a:ext cx="108175" cy="151975"/>
            </a:xfrm>
            <a:custGeom>
              <a:avLst/>
              <a:gdLst/>
              <a:ahLst/>
              <a:cxnLst/>
              <a:rect l="l" t="t" r="r" b="b"/>
              <a:pathLst>
                <a:path w="4327" h="6079" extrusionOk="0">
                  <a:moveTo>
                    <a:pt x="0" y="1"/>
                  </a:moveTo>
                  <a:lnTo>
                    <a:pt x="0" y="4405"/>
                  </a:lnTo>
                  <a:cubicBezTo>
                    <a:pt x="359" y="4112"/>
                    <a:pt x="815" y="3949"/>
                    <a:pt x="1319" y="3949"/>
                  </a:cubicBezTo>
                  <a:cubicBezTo>
                    <a:pt x="2489" y="3949"/>
                    <a:pt x="3449" y="4908"/>
                    <a:pt x="3449" y="6079"/>
                  </a:cubicBezTo>
                  <a:lnTo>
                    <a:pt x="3917" y="6079"/>
                  </a:lnTo>
                  <a:cubicBezTo>
                    <a:pt x="4147" y="6079"/>
                    <a:pt x="4326" y="5899"/>
                    <a:pt x="4326" y="5673"/>
                  </a:cubicBezTo>
                  <a:lnTo>
                    <a:pt x="4326" y="4549"/>
                  </a:lnTo>
                  <a:lnTo>
                    <a:pt x="3788" y="4549"/>
                  </a:lnTo>
                  <a:cubicBezTo>
                    <a:pt x="3562" y="4549"/>
                    <a:pt x="3367" y="4354"/>
                    <a:pt x="3367" y="4128"/>
                  </a:cubicBezTo>
                  <a:cubicBezTo>
                    <a:pt x="3367" y="3902"/>
                    <a:pt x="3562" y="3722"/>
                    <a:pt x="3788" y="3722"/>
                  </a:cubicBezTo>
                  <a:lnTo>
                    <a:pt x="4326" y="3722"/>
                  </a:lnTo>
                  <a:lnTo>
                    <a:pt x="4326" y="3005"/>
                  </a:lnTo>
                  <a:lnTo>
                    <a:pt x="1529" y="3005"/>
                  </a:lnTo>
                  <a:cubicBezTo>
                    <a:pt x="1303" y="3005"/>
                    <a:pt x="1124" y="2829"/>
                    <a:pt x="1124" y="2599"/>
                  </a:cubicBezTo>
                  <a:lnTo>
                    <a:pt x="11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42"/>
          <p:cNvGrpSpPr/>
          <p:nvPr/>
        </p:nvGrpSpPr>
        <p:grpSpPr>
          <a:xfrm rot="-1473039">
            <a:off x="2933613" y="300015"/>
            <a:ext cx="284127" cy="351127"/>
            <a:chOff x="3189475" y="3543250"/>
            <a:chExt cx="284125" cy="351125"/>
          </a:xfrm>
        </p:grpSpPr>
        <p:sp>
          <p:nvSpPr>
            <p:cNvPr id="855" name="Google Shape;855;p42"/>
            <p:cNvSpPr/>
            <p:nvPr/>
          </p:nvSpPr>
          <p:spPr>
            <a:xfrm>
              <a:off x="3260200" y="3850475"/>
              <a:ext cx="43900" cy="43900"/>
            </a:xfrm>
            <a:custGeom>
              <a:avLst/>
              <a:gdLst/>
              <a:ahLst/>
              <a:cxnLst/>
              <a:rect l="l" t="t" r="r" b="b"/>
              <a:pathLst>
                <a:path w="1756" h="1756" extrusionOk="0">
                  <a:moveTo>
                    <a:pt x="878" y="0"/>
                  </a:moveTo>
                  <a:cubicBezTo>
                    <a:pt x="390" y="0"/>
                    <a:pt x="0" y="390"/>
                    <a:pt x="0" y="878"/>
                  </a:cubicBezTo>
                  <a:cubicBezTo>
                    <a:pt x="0" y="1350"/>
                    <a:pt x="390" y="1756"/>
                    <a:pt x="878" y="1756"/>
                  </a:cubicBezTo>
                  <a:cubicBezTo>
                    <a:pt x="1366" y="1756"/>
                    <a:pt x="1756" y="1350"/>
                    <a:pt x="1756" y="878"/>
                  </a:cubicBezTo>
                  <a:cubicBezTo>
                    <a:pt x="1756" y="390"/>
                    <a:pt x="1366" y="0"/>
                    <a:pt x="8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2"/>
            <p:cNvSpPr/>
            <p:nvPr/>
          </p:nvSpPr>
          <p:spPr>
            <a:xfrm>
              <a:off x="3359000" y="3817600"/>
              <a:ext cx="76775" cy="76775"/>
            </a:xfrm>
            <a:custGeom>
              <a:avLst/>
              <a:gdLst/>
              <a:ahLst/>
              <a:cxnLst/>
              <a:rect l="l" t="t" r="r" b="b"/>
              <a:pathLst>
                <a:path w="3071" h="3071" extrusionOk="0">
                  <a:moveTo>
                    <a:pt x="1525" y="1120"/>
                  </a:moveTo>
                  <a:cubicBezTo>
                    <a:pt x="1756" y="1120"/>
                    <a:pt x="1951" y="1300"/>
                    <a:pt x="1951" y="1526"/>
                  </a:cubicBezTo>
                  <a:cubicBezTo>
                    <a:pt x="1951" y="1756"/>
                    <a:pt x="1756" y="1932"/>
                    <a:pt x="1525" y="1932"/>
                  </a:cubicBezTo>
                  <a:cubicBezTo>
                    <a:pt x="1299" y="1932"/>
                    <a:pt x="1120" y="1756"/>
                    <a:pt x="1120" y="1526"/>
                  </a:cubicBezTo>
                  <a:cubicBezTo>
                    <a:pt x="1120" y="1300"/>
                    <a:pt x="1299" y="1120"/>
                    <a:pt x="1525" y="1120"/>
                  </a:cubicBezTo>
                  <a:close/>
                  <a:moveTo>
                    <a:pt x="1525" y="0"/>
                  </a:moveTo>
                  <a:cubicBezTo>
                    <a:pt x="683" y="0"/>
                    <a:pt x="0" y="683"/>
                    <a:pt x="0" y="1526"/>
                  </a:cubicBezTo>
                  <a:cubicBezTo>
                    <a:pt x="0" y="2372"/>
                    <a:pt x="683" y="3071"/>
                    <a:pt x="1525" y="3071"/>
                  </a:cubicBezTo>
                  <a:cubicBezTo>
                    <a:pt x="2388" y="3071"/>
                    <a:pt x="3070" y="2372"/>
                    <a:pt x="3070" y="1526"/>
                  </a:cubicBezTo>
                  <a:cubicBezTo>
                    <a:pt x="3070" y="683"/>
                    <a:pt x="2388" y="0"/>
                    <a:pt x="1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2"/>
            <p:cNvSpPr/>
            <p:nvPr/>
          </p:nvSpPr>
          <p:spPr>
            <a:xfrm>
              <a:off x="3189475" y="3543250"/>
              <a:ext cx="284125" cy="307250"/>
            </a:xfrm>
            <a:custGeom>
              <a:avLst/>
              <a:gdLst/>
              <a:ahLst/>
              <a:cxnLst/>
              <a:rect l="l" t="t" r="r" b="b"/>
              <a:pathLst>
                <a:path w="11365" h="12290" extrusionOk="0">
                  <a:moveTo>
                    <a:pt x="6551" y="1"/>
                  </a:moveTo>
                  <a:cubicBezTo>
                    <a:pt x="6325" y="1"/>
                    <a:pt x="6145" y="180"/>
                    <a:pt x="6145" y="406"/>
                  </a:cubicBezTo>
                  <a:lnTo>
                    <a:pt x="6145" y="422"/>
                  </a:lnTo>
                  <a:cubicBezTo>
                    <a:pt x="3984" y="636"/>
                    <a:pt x="2279" y="2454"/>
                    <a:pt x="2279" y="4682"/>
                  </a:cubicBezTo>
                  <a:cubicBezTo>
                    <a:pt x="2279" y="5072"/>
                    <a:pt x="2603" y="5396"/>
                    <a:pt x="2993" y="5396"/>
                  </a:cubicBezTo>
                  <a:cubicBezTo>
                    <a:pt x="3383" y="5396"/>
                    <a:pt x="3707" y="5154"/>
                    <a:pt x="3707" y="5154"/>
                  </a:cubicBezTo>
                  <a:cubicBezTo>
                    <a:pt x="3707" y="5154"/>
                    <a:pt x="4035" y="5396"/>
                    <a:pt x="4425" y="5396"/>
                  </a:cubicBezTo>
                  <a:cubicBezTo>
                    <a:pt x="4815" y="5396"/>
                    <a:pt x="5139" y="5154"/>
                    <a:pt x="5139" y="5154"/>
                  </a:cubicBezTo>
                  <a:cubicBezTo>
                    <a:pt x="5139" y="5154"/>
                    <a:pt x="5447" y="5396"/>
                    <a:pt x="5853" y="5396"/>
                  </a:cubicBezTo>
                  <a:cubicBezTo>
                    <a:pt x="5950" y="5396"/>
                    <a:pt x="6048" y="5380"/>
                    <a:pt x="6145" y="5349"/>
                  </a:cubicBezTo>
                  <a:lnTo>
                    <a:pt x="6145" y="8146"/>
                  </a:lnTo>
                  <a:lnTo>
                    <a:pt x="5154" y="8146"/>
                  </a:lnTo>
                  <a:lnTo>
                    <a:pt x="5154" y="7900"/>
                  </a:lnTo>
                  <a:cubicBezTo>
                    <a:pt x="5154" y="7674"/>
                    <a:pt x="4975" y="7479"/>
                    <a:pt x="4749" y="7479"/>
                  </a:cubicBezTo>
                  <a:cubicBezTo>
                    <a:pt x="4522" y="7479"/>
                    <a:pt x="4343" y="7674"/>
                    <a:pt x="4343" y="7900"/>
                  </a:cubicBezTo>
                  <a:lnTo>
                    <a:pt x="4343" y="8146"/>
                  </a:lnTo>
                  <a:lnTo>
                    <a:pt x="3625" y="8146"/>
                  </a:lnTo>
                  <a:lnTo>
                    <a:pt x="3625" y="7900"/>
                  </a:lnTo>
                  <a:cubicBezTo>
                    <a:pt x="3625" y="7674"/>
                    <a:pt x="3430" y="7479"/>
                    <a:pt x="3219" y="7479"/>
                  </a:cubicBezTo>
                  <a:cubicBezTo>
                    <a:pt x="2993" y="7479"/>
                    <a:pt x="2798" y="7674"/>
                    <a:pt x="2798" y="7900"/>
                  </a:cubicBezTo>
                  <a:lnTo>
                    <a:pt x="2798" y="8146"/>
                  </a:lnTo>
                  <a:lnTo>
                    <a:pt x="2162" y="8146"/>
                  </a:lnTo>
                  <a:cubicBezTo>
                    <a:pt x="1936" y="8146"/>
                    <a:pt x="1756" y="8322"/>
                    <a:pt x="1756" y="8552"/>
                  </a:cubicBezTo>
                  <a:lnTo>
                    <a:pt x="1756" y="8794"/>
                  </a:lnTo>
                  <a:lnTo>
                    <a:pt x="407" y="8794"/>
                  </a:lnTo>
                  <a:cubicBezTo>
                    <a:pt x="180" y="8794"/>
                    <a:pt x="1" y="8989"/>
                    <a:pt x="1" y="9219"/>
                  </a:cubicBezTo>
                  <a:lnTo>
                    <a:pt x="1" y="9867"/>
                  </a:lnTo>
                  <a:cubicBezTo>
                    <a:pt x="1" y="10097"/>
                    <a:pt x="180" y="10272"/>
                    <a:pt x="407" y="10272"/>
                  </a:cubicBezTo>
                  <a:cubicBezTo>
                    <a:pt x="637" y="10272"/>
                    <a:pt x="832" y="10097"/>
                    <a:pt x="832" y="9867"/>
                  </a:cubicBezTo>
                  <a:lnTo>
                    <a:pt x="832" y="9625"/>
                  </a:lnTo>
                  <a:lnTo>
                    <a:pt x="1756" y="9625"/>
                  </a:lnTo>
                  <a:lnTo>
                    <a:pt x="1756" y="11868"/>
                  </a:lnTo>
                  <a:cubicBezTo>
                    <a:pt x="1756" y="12094"/>
                    <a:pt x="1936" y="12289"/>
                    <a:pt x="2162" y="12289"/>
                  </a:cubicBezTo>
                  <a:lnTo>
                    <a:pt x="2244" y="12289"/>
                  </a:lnTo>
                  <a:cubicBezTo>
                    <a:pt x="2552" y="11786"/>
                    <a:pt x="3091" y="11462"/>
                    <a:pt x="3707" y="11462"/>
                  </a:cubicBezTo>
                  <a:cubicBezTo>
                    <a:pt x="4327" y="11462"/>
                    <a:pt x="4862" y="11786"/>
                    <a:pt x="5154" y="12289"/>
                  </a:cubicBezTo>
                  <a:lnTo>
                    <a:pt x="5966" y="12289"/>
                  </a:lnTo>
                  <a:cubicBezTo>
                    <a:pt x="6083" y="11088"/>
                    <a:pt x="7089" y="10144"/>
                    <a:pt x="8306" y="10144"/>
                  </a:cubicBezTo>
                  <a:cubicBezTo>
                    <a:pt x="9543" y="10144"/>
                    <a:pt x="10550" y="11088"/>
                    <a:pt x="10667" y="12289"/>
                  </a:cubicBezTo>
                  <a:lnTo>
                    <a:pt x="10940" y="12289"/>
                  </a:lnTo>
                  <a:cubicBezTo>
                    <a:pt x="11170" y="12289"/>
                    <a:pt x="11365" y="12094"/>
                    <a:pt x="11365" y="11868"/>
                  </a:cubicBezTo>
                  <a:lnTo>
                    <a:pt x="11365" y="8552"/>
                  </a:lnTo>
                  <a:cubicBezTo>
                    <a:pt x="11365" y="8322"/>
                    <a:pt x="11170" y="8146"/>
                    <a:pt x="10940" y="8146"/>
                  </a:cubicBezTo>
                  <a:lnTo>
                    <a:pt x="10487" y="8146"/>
                  </a:lnTo>
                  <a:lnTo>
                    <a:pt x="10487" y="7023"/>
                  </a:lnTo>
                  <a:cubicBezTo>
                    <a:pt x="10487" y="6796"/>
                    <a:pt x="10292" y="6601"/>
                    <a:pt x="10062" y="6601"/>
                  </a:cubicBezTo>
                  <a:lnTo>
                    <a:pt x="8373" y="6601"/>
                  </a:lnTo>
                  <a:cubicBezTo>
                    <a:pt x="8146" y="6601"/>
                    <a:pt x="7951" y="6796"/>
                    <a:pt x="7951" y="7023"/>
                  </a:cubicBezTo>
                  <a:lnTo>
                    <a:pt x="7951" y="8146"/>
                  </a:lnTo>
                  <a:lnTo>
                    <a:pt x="6976" y="8146"/>
                  </a:lnTo>
                  <a:lnTo>
                    <a:pt x="6976" y="5349"/>
                  </a:lnTo>
                  <a:cubicBezTo>
                    <a:pt x="7058" y="5380"/>
                    <a:pt x="7171" y="5396"/>
                    <a:pt x="7269" y="5396"/>
                  </a:cubicBezTo>
                  <a:cubicBezTo>
                    <a:pt x="7659" y="5396"/>
                    <a:pt x="7983" y="5154"/>
                    <a:pt x="7983" y="5154"/>
                  </a:cubicBezTo>
                  <a:cubicBezTo>
                    <a:pt x="7983" y="5154"/>
                    <a:pt x="8306" y="5396"/>
                    <a:pt x="8696" y="5396"/>
                  </a:cubicBezTo>
                  <a:cubicBezTo>
                    <a:pt x="9087" y="5396"/>
                    <a:pt x="9414" y="5154"/>
                    <a:pt x="9414" y="5154"/>
                  </a:cubicBezTo>
                  <a:cubicBezTo>
                    <a:pt x="9414" y="5154"/>
                    <a:pt x="9722" y="5396"/>
                    <a:pt x="10128" y="5396"/>
                  </a:cubicBezTo>
                  <a:cubicBezTo>
                    <a:pt x="10518" y="5396"/>
                    <a:pt x="10826" y="5072"/>
                    <a:pt x="10826" y="4682"/>
                  </a:cubicBezTo>
                  <a:cubicBezTo>
                    <a:pt x="10826" y="2454"/>
                    <a:pt x="9137" y="636"/>
                    <a:pt x="6976" y="422"/>
                  </a:cubicBezTo>
                  <a:lnTo>
                    <a:pt x="6976" y="406"/>
                  </a:lnTo>
                  <a:cubicBezTo>
                    <a:pt x="6976" y="180"/>
                    <a:pt x="6781" y="1"/>
                    <a:pt x="6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DBDBF25A-0493-880C-FADA-2F29537CD05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247" t="12842" r="3211" b="4983"/>
          <a:stretch/>
        </p:blipFill>
        <p:spPr>
          <a:xfrm>
            <a:off x="6191497" y="-27914"/>
            <a:ext cx="2452849" cy="2166429"/>
          </a:xfrm>
          <a:prstGeom prst="ellipse">
            <a:avLst/>
          </a:prstGeom>
          <a:ln>
            <a:noFill/>
          </a:ln>
          <a:effectLst>
            <a:softEdge rad="112500"/>
          </a:effectLst>
        </p:spPr>
      </p:pic>
      <p:pic>
        <p:nvPicPr>
          <p:cNvPr id="9" name="Picture 8">
            <a:hlinkClick r:id="rId6" action="ppaction://hlinksldjump"/>
            <a:extLst>
              <a:ext uri="{FF2B5EF4-FFF2-40B4-BE49-F238E27FC236}">
                <a16:creationId xmlns:a16="http://schemas.microsoft.com/office/drawing/2014/main" id="{4967C961-A62D-3B77-26FD-D83F2512259E}"/>
              </a:ext>
            </a:extLst>
          </p:cNvPr>
          <p:cNvPicPr>
            <a:picLocks noChangeAspect="1"/>
          </p:cNvPicPr>
          <p:nvPr/>
        </p:nvPicPr>
        <p:blipFill>
          <a:blip r:embed="rId7"/>
          <a:stretch>
            <a:fillRect/>
          </a:stretch>
        </p:blipFill>
        <p:spPr>
          <a:xfrm>
            <a:off x="2842373" y="706849"/>
            <a:ext cx="527944" cy="527944"/>
          </a:xfrm>
          <a:prstGeom prst="rect">
            <a:avLst/>
          </a:prstGeom>
        </p:spPr>
      </p:pic>
      <p:sp>
        <p:nvSpPr>
          <p:cNvPr id="10" name="TextBox 9">
            <a:hlinkClick r:id="rId6" action="ppaction://hlinksldjump"/>
            <a:extLst>
              <a:ext uri="{FF2B5EF4-FFF2-40B4-BE49-F238E27FC236}">
                <a16:creationId xmlns:a16="http://schemas.microsoft.com/office/drawing/2014/main" id="{101832B4-12D1-7C0A-1567-76B62914D439}"/>
              </a:ext>
            </a:extLst>
          </p:cNvPr>
          <p:cNvSpPr txBox="1"/>
          <p:nvPr/>
        </p:nvSpPr>
        <p:spPr>
          <a:xfrm>
            <a:off x="2910457" y="816932"/>
            <a:ext cx="383438" cy="307777"/>
          </a:xfrm>
          <a:prstGeom prst="rect">
            <a:avLst/>
          </a:prstGeom>
          <a:noFill/>
        </p:spPr>
        <p:txBody>
          <a:bodyPr wrap="none" rtlCol="0">
            <a:spAutoFit/>
          </a:bodyPr>
          <a:lstStyle/>
          <a:p>
            <a:r>
              <a:rPr lang="en-US" b="1" dirty="0">
                <a:solidFill>
                  <a:schemeClr val="bg2"/>
                </a:solidFill>
                <a:hlinkClick r:id="rId6" action="ppaction://hlinksldjump">
                  <a:extLst>
                    <a:ext uri="{A12FA001-AC4F-418D-AE19-62706E023703}">
                      <ahyp:hlinkClr xmlns:ahyp="http://schemas.microsoft.com/office/drawing/2018/hyperlinkcolor" val="tx"/>
                    </a:ext>
                  </a:extLst>
                </a:hlinkClick>
              </a:rPr>
              <a:t>06</a:t>
            </a:r>
            <a:endParaRPr lang="en-US" b="1" dirty="0">
              <a:solidFill>
                <a:schemeClr val="bg2"/>
              </a:solidFill>
            </a:endParaRPr>
          </a:p>
        </p:txBody>
      </p:sp>
      <p:sp>
        <p:nvSpPr>
          <p:cNvPr id="11" name="Google Shape;781;p41">
            <a:extLst>
              <a:ext uri="{FF2B5EF4-FFF2-40B4-BE49-F238E27FC236}">
                <a16:creationId xmlns:a16="http://schemas.microsoft.com/office/drawing/2014/main" id="{1E43C868-C6C4-A397-0B8B-D4C3E812F4B6}"/>
              </a:ext>
            </a:extLst>
          </p:cNvPr>
          <p:cNvSpPr txBox="1">
            <a:spLocks noGrp="1"/>
          </p:cNvSpPr>
          <p:nvPr>
            <p:ph type="title"/>
          </p:nvPr>
        </p:nvSpPr>
        <p:spPr>
          <a:xfrm>
            <a:off x="2548164" y="634524"/>
            <a:ext cx="4205113" cy="666325"/>
          </a:xfrm>
          <a:prstGeom prst="rect">
            <a:avLst/>
          </a:prstGeom>
        </p:spPr>
        <p:txBody>
          <a:bodyPr spcFirstLastPara="1" wrap="square" lIns="91425" tIns="91425" rIns="91425" bIns="91425" anchor="t" anchorCtr="0">
            <a:noAutofit/>
          </a:bodyPr>
          <a:lstStyle/>
          <a:p>
            <a:pPr marL="0" indent="0"/>
            <a:r>
              <a:rPr lang="en-US" sz="3200" dirty="0"/>
              <a:t>Inference</a:t>
            </a:r>
          </a:p>
        </p:txBody>
      </p:sp>
      <p:sp>
        <p:nvSpPr>
          <p:cNvPr id="13" name="TextBox 12">
            <a:extLst>
              <a:ext uri="{FF2B5EF4-FFF2-40B4-BE49-F238E27FC236}">
                <a16:creationId xmlns:a16="http://schemas.microsoft.com/office/drawing/2014/main" id="{6A9D8C10-70C3-9D69-E77F-81FB738164B9}"/>
              </a:ext>
            </a:extLst>
          </p:cNvPr>
          <p:cNvSpPr txBox="1"/>
          <p:nvPr/>
        </p:nvSpPr>
        <p:spPr>
          <a:xfrm>
            <a:off x="2496242" y="1452801"/>
            <a:ext cx="4870888" cy="3077766"/>
          </a:xfrm>
          <a:prstGeom prst="rect">
            <a:avLst/>
          </a:prstGeom>
          <a:noFill/>
        </p:spPr>
        <p:txBody>
          <a:bodyPr wrap="square" rtlCol="0">
            <a:spAutoFit/>
          </a:bodyPr>
          <a:lstStyle/>
          <a:p>
            <a:r>
              <a:rPr lang="en-US" b="1" dirty="0">
                <a:solidFill>
                  <a:schemeClr val="bg1">
                    <a:lumMod val="60000"/>
                    <a:lumOff val="40000"/>
                  </a:schemeClr>
                </a:solidFill>
              </a:rPr>
              <a:t>Global Restaurant Landscape</a:t>
            </a:r>
          </a:p>
          <a:p>
            <a:endParaRPr lang="en-US" sz="600" b="1" dirty="0">
              <a:solidFill>
                <a:schemeClr val="tx1"/>
              </a:solidFill>
            </a:endParaRPr>
          </a:p>
          <a:p>
            <a:pPr marL="228600" indent="-228600">
              <a:buClr>
                <a:srgbClr val="E23744"/>
              </a:buClr>
              <a:buAutoNum type="arabicPeriod"/>
            </a:pPr>
            <a:r>
              <a:rPr lang="en-US" sz="1200" b="1" dirty="0">
                <a:solidFill>
                  <a:srgbClr val="E23744"/>
                </a:solidFill>
              </a:rPr>
              <a:t>Country-Wise Distribution:</a:t>
            </a:r>
          </a:p>
          <a:p>
            <a:endParaRPr lang="en-US" sz="600" b="1" dirty="0">
              <a:solidFill>
                <a:schemeClr val="tx1"/>
              </a:solidFill>
            </a:endParaRPr>
          </a:p>
          <a:p>
            <a:pPr marL="171450" indent="-171450">
              <a:buClr>
                <a:schemeClr val="bg1">
                  <a:lumMod val="60000"/>
                  <a:lumOff val="40000"/>
                </a:schemeClr>
              </a:buClr>
              <a:buFont typeface="Courier New" panose="02070309020205020404" pitchFamily="49" charset="0"/>
              <a:buChar char="o"/>
            </a:pPr>
            <a:r>
              <a:rPr lang="en-US" sz="1200" b="1" dirty="0">
                <a:solidFill>
                  <a:schemeClr val="tx1"/>
                </a:solidFill>
              </a:rPr>
              <a:t>India</a:t>
            </a:r>
            <a:r>
              <a:rPr lang="en-US" sz="1200" dirty="0">
                <a:solidFill>
                  <a:schemeClr val="tx1"/>
                </a:solidFill>
              </a:rPr>
              <a:t> leads with 8652 restaurants, showcasing its thriving food culture.</a:t>
            </a:r>
          </a:p>
          <a:p>
            <a:pPr marL="171450" indent="-171450">
              <a:buClr>
                <a:schemeClr val="bg1">
                  <a:lumMod val="60000"/>
                  <a:lumOff val="40000"/>
                </a:schemeClr>
              </a:buClr>
              <a:buFont typeface="Courier New" panose="02070309020205020404" pitchFamily="49" charset="0"/>
              <a:buChar char="o"/>
            </a:pPr>
            <a:r>
              <a:rPr lang="en-US" sz="1200" dirty="0">
                <a:solidFill>
                  <a:schemeClr val="tx1"/>
                </a:solidFill>
              </a:rPr>
              <a:t>Most other countries have fewer than 100 restaurants, indicating potential for market expansion.</a:t>
            </a:r>
          </a:p>
          <a:p>
            <a:pPr marL="171450" indent="-171450">
              <a:buClr>
                <a:schemeClr val="bg1">
                  <a:lumMod val="60000"/>
                  <a:lumOff val="40000"/>
                </a:schemeClr>
              </a:buClr>
              <a:buFont typeface="Courier New" panose="02070309020205020404" pitchFamily="49" charset="0"/>
              <a:buChar char="o"/>
            </a:pPr>
            <a:r>
              <a:rPr lang="en-US" sz="1200" dirty="0">
                <a:solidFill>
                  <a:schemeClr val="tx1"/>
                </a:solidFill>
              </a:rPr>
              <a:t>The </a:t>
            </a:r>
            <a:r>
              <a:rPr lang="en-US" sz="1200" b="1" dirty="0">
                <a:solidFill>
                  <a:schemeClr val="tx1"/>
                </a:solidFill>
              </a:rPr>
              <a:t>US</a:t>
            </a:r>
            <a:r>
              <a:rPr lang="en-US" sz="1200" dirty="0">
                <a:solidFill>
                  <a:schemeClr val="tx1"/>
                </a:solidFill>
              </a:rPr>
              <a:t> has a notable presence but is still far behind India.</a:t>
            </a:r>
          </a:p>
          <a:p>
            <a:pPr>
              <a:buClr>
                <a:schemeClr val="bg1">
                  <a:lumMod val="60000"/>
                  <a:lumOff val="40000"/>
                </a:schemeClr>
              </a:buClr>
            </a:pPr>
            <a:endParaRPr lang="en-US" sz="600" dirty="0">
              <a:solidFill>
                <a:schemeClr val="tx1"/>
              </a:solidFill>
            </a:endParaRPr>
          </a:p>
          <a:p>
            <a:r>
              <a:rPr lang="en-US" sz="1200" b="1" dirty="0">
                <a:solidFill>
                  <a:srgbClr val="E23744"/>
                </a:solidFill>
              </a:rPr>
              <a:t>2. Industry Growth (2010–2018):</a:t>
            </a:r>
          </a:p>
          <a:p>
            <a:endParaRPr lang="en-US" sz="600" b="1" dirty="0">
              <a:solidFill>
                <a:schemeClr val="tx1"/>
              </a:solidFill>
            </a:endParaRPr>
          </a:p>
          <a:p>
            <a:pPr marL="171450" indent="-171450">
              <a:buClr>
                <a:schemeClr val="bg1">
                  <a:lumMod val="60000"/>
                  <a:lumOff val="40000"/>
                </a:schemeClr>
              </a:buClr>
              <a:buFont typeface="Courier New" panose="02070309020205020404" pitchFamily="49" charset="0"/>
              <a:buChar char="o"/>
            </a:pPr>
            <a:r>
              <a:rPr lang="en-US" sz="1200" dirty="0">
                <a:solidFill>
                  <a:schemeClr val="tx1"/>
                </a:solidFill>
              </a:rPr>
              <a:t>Steady growth in new restaurant openings, reflecting increasing demand.</a:t>
            </a:r>
          </a:p>
          <a:p>
            <a:pPr marL="171450" indent="-171450">
              <a:buClr>
                <a:schemeClr val="bg1">
                  <a:lumMod val="60000"/>
                  <a:lumOff val="40000"/>
                </a:schemeClr>
              </a:buClr>
              <a:buFont typeface="Courier New" panose="02070309020205020404" pitchFamily="49" charset="0"/>
              <a:buChar char="o"/>
            </a:pPr>
            <a:r>
              <a:rPr lang="en-US" sz="1200" dirty="0">
                <a:solidFill>
                  <a:schemeClr val="tx1"/>
                </a:solidFill>
              </a:rPr>
              <a:t>Year-to-year fluctuations, but the overall trend is upward.</a:t>
            </a:r>
          </a:p>
          <a:p>
            <a:pPr>
              <a:buClr>
                <a:schemeClr val="bg1">
                  <a:lumMod val="60000"/>
                  <a:lumOff val="40000"/>
                </a:schemeClr>
              </a:buClr>
            </a:pPr>
            <a:endParaRPr lang="en-US" sz="1200" dirty="0">
              <a:solidFill>
                <a:schemeClr val="tx1"/>
              </a:solidFill>
            </a:endParaRPr>
          </a:p>
          <a:p>
            <a:r>
              <a:rPr lang="en-US" sz="1200" b="1" dirty="0">
                <a:solidFill>
                  <a:schemeClr val="tx1"/>
                </a:solidFill>
              </a:rPr>
              <a:t>Takeaway</a:t>
            </a:r>
            <a:r>
              <a:rPr lang="en-US" sz="1200" dirty="0">
                <a:solidFill>
                  <a:schemeClr val="tx1"/>
                </a:solidFill>
              </a:rPr>
              <a:t>: India dominates the global scene, and the industry is steadily expanding, signaling growing opportunities.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1">
          <a:extLst>
            <a:ext uri="{FF2B5EF4-FFF2-40B4-BE49-F238E27FC236}">
              <a16:creationId xmlns:a16="http://schemas.microsoft.com/office/drawing/2014/main" id="{F46D17CD-00FA-DA27-A246-351E1EA7C6B9}"/>
            </a:ext>
          </a:extLst>
        </p:cNvPr>
        <p:cNvGrpSpPr/>
        <p:nvPr/>
      </p:nvGrpSpPr>
      <p:grpSpPr>
        <a:xfrm>
          <a:off x="0" y="0"/>
          <a:ext cx="0" cy="0"/>
          <a:chOff x="0" y="0"/>
          <a:chExt cx="0" cy="0"/>
        </a:xfrm>
      </p:grpSpPr>
      <p:pic>
        <p:nvPicPr>
          <p:cNvPr id="812" name="Google Shape;812;p42">
            <a:extLst>
              <a:ext uri="{FF2B5EF4-FFF2-40B4-BE49-F238E27FC236}">
                <a16:creationId xmlns:a16="http://schemas.microsoft.com/office/drawing/2014/main" id="{86BFBF27-1FD2-9E5E-0FD3-DF9B8D554062}"/>
              </a:ext>
            </a:extLst>
          </p:cNvPr>
          <p:cNvPicPr preferRelativeResize="0">
            <a:picLocks noGrp="1"/>
          </p:cNvPicPr>
          <p:nvPr>
            <p:ph type="pic" idx="2"/>
          </p:nvPr>
        </p:nvPicPr>
        <p:blipFill rotWithShape="1">
          <a:blip r:embed="rId3">
            <a:alphaModFix/>
          </a:blip>
          <a:srcRect l="24918" r="875" b="5829"/>
          <a:stretch/>
        </p:blipFill>
        <p:spPr>
          <a:xfrm>
            <a:off x="0" y="0"/>
            <a:ext cx="2873501" cy="5143501"/>
          </a:xfrm>
          <a:prstGeom prst="rect">
            <a:avLst/>
          </a:prstGeom>
        </p:spPr>
      </p:pic>
      <p:pic>
        <p:nvPicPr>
          <p:cNvPr id="813" name="Google Shape;813;p42">
            <a:extLst>
              <a:ext uri="{FF2B5EF4-FFF2-40B4-BE49-F238E27FC236}">
                <a16:creationId xmlns:a16="http://schemas.microsoft.com/office/drawing/2014/main" id="{6BC9E480-F93C-271C-5996-7C578954D9D4}"/>
              </a:ext>
            </a:extLst>
          </p:cNvPr>
          <p:cNvPicPr preferRelativeResize="0">
            <a:picLocks noGrp="1"/>
          </p:cNvPicPr>
          <p:nvPr>
            <p:ph type="pic" idx="3"/>
          </p:nvPr>
        </p:nvPicPr>
        <p:blipFill rotWithShape="1">
          <a:blip r:embed="rId4">
            <a:alphaModFix/>
          </a:blip>
          <a:srcRect l="49331"/>
          <a:stretch/>
        </p:blipFill>
        <p:spPr>
          <a:xfrm>
            <a:off x="6537575" y="5"/>
            <a:ext cx="2606426" cy="5143501"/>
          </a:xfrm>
          <a:prstGeom prst="rect">
            <a:avLst/>
          </a:prstGeom>
        </p:spPr>
      </p:pic>
      <p:grpSp>
        <p:nvGrpSpPr>
          <p:cNvPr id="814" name="Google Shape;814;p42">
            <a:extLst>
              <a:ext uri="{FF2B5EF4-FFF2-40B4-BE49-F238E27FC236}">
                <a16:creationId xmlns:a16="http://schemas.microsoft.com/office/drawing/2014/main" id="{229780A3-F305-CE07-1237-12D558CB7A80}"/>
              </a:ext>
            </a:extLst>
          </p:cNvPr>
          <p:cNvGrpSpPr/>
          <p:nvPr/>
        </p:nvGrpSpPr>
        <p:grpSpPr>
          <a:xfrm>
            <a:off x="6134749" y="-21"/>
            <a:ext cx="2907651" cy="5115635"/>
            <a:chOff x="2125263" y="621675"/>
            <a:chExt cx="197625" cy="438125"/>
          </a:xfrm>
        </p:grpSpPr>
        <p:sp>
          <p:nvSpPr>
            <p:cNvPr id="815" name="Google Shape;815;p42">
              <a:extLst>
                <a:ext uri="{FF2B5EF4-FFF2-40B4-BE49-F238E27FC236}">
                  <a16:creationId xmlns:a16="http://schemas.microsoft.com/office/drawing/2014/main" id="{475533AA-07CF-CB09-AAE9-445C18B3E71B}"/>
                </a:ext>
              </a:extLst>
            </p:cNvPr>
            <p:cNvSpPr/>
            <p:nvPr/>
          </p:nvSpPr>
          <p:spPr>
            <a:xfrm>
              <a:off x="2125263" y="621675"/>
              <a:ext cx="197625" cy="438125"/>
            </a:xfrm>
            <a:custGeom>
              <a:avLst/>
              <a:gdLst/>
              <a:ahLst/>
              <a:cxnLst/>
              <a:rect l="l" t="t" r="r" b="b"/>
              <a:pathLst>
                <a:path w="7905" h="17525" extrusionOk="0">
                  <a:moveTo>
                    <a:pt x="3233" y="14784"/>
                  </a:moveTo>
                  <a:cubicBezTo>
                    <a:pt x="3235" y="14839"/>
                    <a:pt x="3237" y="14894"/>
                    <a:pt x="3239" y="14949"/>
                  </a:cubicBezTo>
                  <a:lnTo>
                    <a:pt x="3239" y="14949"/>
                  </a:lnTo>
                  <a:cubicBezTo>
                    <a:pt x="3237" y="14894"/>
                    <a:pt x="3235" y="14839"/>
                    <a:pt x="3233" y="14784"/>
                  </a:cubicBezTo>
                  <a:close/>
                  <a:moveTo>
                    <a:pt x="3239" y="14949"/>
                  </a:moveTo>
                  <a:lnTo>
                    <a:pt x="3239" y="14949"/>
                  </a:lnTo>
                  <a:cubicBezTo>
                    <a:pt x="3240" y="14952"/>
                    <a:pt x="3240" y="14954"/>
                    <a:pt x="3240" y="14956"/>
                  </a:cubicBezTo>
                  <a:cubicBezTo>
                    <a:pt x="3240" y="15078"/>
                    <a:pt x="3255" y="15199"/>
                    <a:pt x="3264" y="15316"/>
                  </a:cubicBezTo>
                  <a:cubicBezTo>
                    <a:pt x="3278" y="15437"/>
                    <a:pt x="3289" y="15560"/>
                    <a:pt x="3307" y="15681"/>
                  </a:cubicBezTo>
                  <a:cubicBezTo>
                    <a:pt x="3307" y="15685"/>
                    <a:pt x="3312" y="15689"/>
                    <a:pt x="3313" y="15693"/>
                  </a:cubicBezTo>
                  <a:lnTo>
                    <a:pt x="3313" y="15693"/>
                  </a:lnTo>
                  <a:cubicBezTo>
                    <a:pt x="3276" y="15443"/>
                    <a:pt x="3252" y="15195"/>
                    <a:pt x="3239" y="14949"/>
                  </a:cubicBezTo>
                  <a:close/>
                  <a:moveTo>
                    <a:pt x="3313" y="15693"/>
                  </a:moveTo>
                  <a:cubicBezTo>
                    <a:pt x="3313" y="15694"/>
                    <a:pt x="3313" y="15695"/>
                    <a:pt x="3313" y="15695"/>
                  </a:cubicBezTo>
                  <a:cubicBezTo>
                    <a:pt x="3313" y="15695"/>
                    <a:pt x="3313" y="15694"/>
                    <a:pt x="3313" y="15693"/>
                  </a:cubicBezTo>
                  <a:close/>
                  <a:moveTo>
                    <a:pt x="1" y="0"/>
                  </a:moveTo>
                  <a:lnTo>
                    <a:pt x="1" y="17524"/>
                  </a:lnTo>
                  <a:lnTo>
                    <a:pt x="3435" y="17524"/>
                  </a:lnTo>
                  <a:cubicBezTo>
                    <a:pt x="3327" y="17242"/>
                    <a:pt x="3235" y="16955"/>
                    <a:pt x="3162" y="16663"/>
                  </a:cubicBezTo>
                  <a:cubicBezTo>
                    <a:pt x="2880" y="15549"/>
                    <a:pt x="2831" y="14373"/>
                    <a:pt x="3026" y="13215"/>
                  </a:cubicBezTo>
                  <a:cubicBezTo>
                    <a:pt x="3226" y="12063"/>
                    <a:pt x="3663" y="10929"/>
                    <a:pt x="4324" y="9913"/>
                  </a:cubicBezTo>
                  <a:cubicBezTo>
                    <a:pt x="4573" y="9529"/>
                    <a:pt x="4908" y="9134"/>
                    <a:pt x="5029" y="9047"/>
                  </a:cubicBezTo>
                  <a:cubicBezTo>
                    <a:pt x="5043" y="9037"/>
                    <a:pt x="5055" y="9032"/>
                    <a:pt x="5063" y="9032"/>
                  </a:cubicBezTo>
                  <a:cubicBezTo>
                    <a:pt x="5087" y="9032"/>
                    <a:pt x="5078" y="9080"/>
                    <a:pt x="5015" y="9198"/>
                  </a:cubicBezTo>
                  <a:cubicBezTo>
                    <a:pt x="4977" y="9280"/>
                    <a:pt x="4912" y="9387"/>
                    <a:pt x="4820" y="9538"/>
                  </a:cubicBezTo>
                  <a:cubicBezTo>
                    <a:pt x="4777" y="9612"/>
                    <a:pt x="4723" y="9694"/>
                    <a:pt x="4665" y="9787"/>
                  </a:cubicBezTo>
                  <a:cubicBezTo>
                    <a:pt x="4607" y="9884"/>
                    <a:pt x="4544" y="9980"/>
                    <a:pt x="4465" y="10112"/>
                  </a:cubicBezTo>
                  <a:lnTo>
                    <a:pt x="4286" y="10424"/>
                  </a:lnTo>
                  <a:cubicBezTo>
                    <a:pt x="4232" y="10530"/>
                    <a:pt x="4178" y="10638"/>
                    <a:pt x="4120" y="10745"/>
                  </a:cubicBezTo>
                  <a:cubicBezTo>
                    <a:pt x="4095" y="10797"/>
                    <a:pt x="4066" y="10851"/>
                    <a:pt x="4043" y="10905"/>
                  </a:cubicBezTo>
                  <a:lnTo>
                    <a:pt x="3969" y="11071"/>
                  </a:lnTo>
                  <a:cubicBezTo>
                    <a:pt x="3920" y="11183"/>
                    <a:pt x="3868" y="11294"/>
                    <a:pt x="3828" y="11406"/>
                  </a:cubicBezTo>
                  <a:cubicBezTo>
                    <a:pt x="3648" y="11854"/>
                    <a:pt x="3512" y="12321"/>
                    <a:pt x="3410" y="12792"/>
                  </a:cubicBezTo>
                  <a:cubicBezTo>
                    <a:pt x="3307" y="13264"/>
                    <a:pt x="3255" y="13745"/>
                    <a:pt x="3235" y="14232"/>
                  </a:cubicBezTo>
                  <a:lnTo>
                    <a:pt x="3226" y="14591"/>
                  </a:lnTo>
                  <a:cubicBezTo>
                    <a:pt x="3228" y="14656"/>
                    <a:pt x="3231" y="14720"/>
                    <a:pt x="3233" y="14784"/>
                  </a:cubicBezTo>
                  <a:lnTo>
                    <a:pt x="3233" y="14784"/>
                  </a:lnTo>
                  <a:cubicBezTo>
                    <a:pt x="3221" y="14346"/>
                    <a:pt x="3247" y="13916"/>
                    <a:pt x="3307" y="13493"/>
                  </a:cubicBezTo>
                  <a:cubicBezTo>
                    <a:pt x="3406" y="12782"/>
                    <a:pt x="3595" y="12087"/>
                    <a:pt x="3877" y="11410"/>
                  </a:cubicBezTo>
                  <a:lnTo>
                    <a:pt x="3877" y="11410"/>
                  </a:lnTo>
                  <a:cubicBezTo>
                    <a:pt x="3794" y="11625"/>
                    <a:pt x="3711" y="11839"/>
                    <a:pt x="3648" y="12052"/>
                  </a:cubicBezTo>
                  <a:cubicBezTo>
                    <a:pt x="3605" y="12184"/>
                    <a:pt x="3565" y="12315"/>
                    <a:pt x="3532" y="12442"/>
                  </a:cubicBezTo>
                  <a:cubicBezTo>
                    <a:pt x="3663" y="12009"/>
                    <a:pt x="3833" y="11585"/>
                    <a:pt x="4028" y="11177"/>
                  </a:cubicBezTo>
                  <a:cubicBezTo>
                    <a:pt x="4135" y="10939"/>
                    <a:pt x="4270" y="10710"/>
                    <a:pt x="4398" y="10482"/>
                  </a:cubicBezTo>
                  <a:lnTo>
                    <a:pt x="4611" y="10146"/>
                  </a:lnTo>
                  <a:cubicBezTo>
                    <a:pt x="4650" y="10092"/>
                    <a:pt x="4685" y="10039"/>
                    <a:pt x="4719" y="9991"/>
                  </a:cubicBezTo>
                  <a:lnTo>
                    <a:pt x="4825" y="9835"/>
                  </a:lnTo>
                  <a:cubicBezTo>
                    <a:pt x="5394" y="9017"/>
                    <a:pt x="5992" y="8249"/>
                    <a:pt x="6436" y="7452"/>
                  </a:cubicBezTo>
                  <a:lnTo>
                    <a:pt x="6436" y="7452"/>
                  </a:lnTo>
                  <a:cubicBezTo>
                    <a:pt x="6149" y="8031"/>
                    <a:pt x="5769" y="8600"/>
                    <a:pt x="5375" y="9183"/>
                  </a:cubicBezTo>
                  <a:cubicBezTo>
                    <a:pt x="5175" y="9475"/>
                    <a:pt x="4977" y="9776"/>
                    <a:pt x="4782" y="10078"/>
                  </a:cubicBezTo>
                  <a:cubicBezTo>
                    <a:pt x="4679" y="10234"/>
                    <a:pt x="4582" y="10399"/>
                    <a:pt x="4485" y="10559"/>
                  </a:cubicBezTo>
                  <a:lnTo>
                    <a:pt x="4353" y="10813"/>
                  </a:lnTo>
                  <a:cubicBezTo>
                    <a:pt x="4310" y="10900"/>
                    <a:pt x="4261" y="10978"/>
                    <a:pt x="4223" y="11066"/>
                  </a:cubicBezTo>
                  <a:cubicBezTo>
                    <a:pt x="3897" y="11756"/>
                    <a:pt x="3663" y="12490"/>
                    <a:pt x="3532" y="13249"/>
                  </a:cubicBezTo>
                  <a:cubicBezTo>
                    <a:pt x="3410" y="14007"/>
                    <a:pt x="3390" y="14786"/>
                    <a:pt x="3483" y="15549"/>
                  </a:cubicBezTo>
                  <a:lnTo>
                    <a:pt x="3527" y="15836"/>
                  </a:lnTo>
                  <a:cubicBezTo>
                    <a:pt x="3536" y="15886"/>
                    <a:pt x="3541" y="15933"/>
                    <a:pt x="3551" y="15982"/>
                  </a:cubicBezTo>
                  <a:lnTo>
                    <a:pt x="3581" y="16124"/>
                  </a:lnTo>
                  <a:lnTo>
                    <a:pt x="3639" y="16406"/>
                  </a:lnTo>
                  <a:lnTo>
                    <a:pt x="3716" y="16687"/>
                  </a:lnTo>
                  <a:lnTo>
                    <a:pt x="3756" y="16829"/>
                  </a:lnTo>
                  <a:lnTo>
                    <a:pt x="3799" y="16965"/>
                  </a:lnTo>
                  <a:lnTo>
                    <a:pt x="3891" y="17242"/>
                  </a:lnTo>
                  <a:cubicBezTo>
                    <a:pt x="3926" y="17329"/>
                    <a:pt x="3965" y="17417"/>
                    <a:pt x="4003" y="17509"/>
                  </a:cubicBezTo>
                  <a:cubicBezTo>
                    <a:pt x="4003" y="17515"/>
                    <a:pt x="4003" y="17520"/>
                    <a:pt x="4008" y="17524"/>
                  </a:cubicBezTo>
                  <a:lnTo>
                    <a:pt x="4305" y="17524"/>
                  </a:lnTo>
                  <a:cubicBezTo>
                    <a:pt x="4198" y="17271"/>
                    <a:pt x="4106" y="17019"/>
                    <a:pt x="4023" y="16761"/>
                  </a:cubicBezTo>
                  <a:cubicBezTo>
                    <a:pt x="3902" y="16342"/>
                    <a:pt x="3814" y="15919"/>
                    <a:pt x="3760" y="15491"/>
                  </a:cubicBezTo>
                  <a:cubicBezTo>
                    <a:pt x="3716" y="15064"/>
                    <a:pt x="3702" y="14631"/>
                    <a:pt x="3726" y="14198"/>
                  </a:cubicBezTo>
                  <a:cubicBezTo>
                    <a:pt x="3760" y="13769"/>
                    <a:pt x="3814" y="13342"/>
                    <a:pt x="3916" y="12923"/>
                  </a:cubicBezTo>
                  <a:lnTo>
                    <a:pt x="3916" y="12923"/>
                  </a:lnTo>
                  <a:cubicBezTo>
                    <a:pt x="3886" y="13235"/>
                    <a:pt x="3848" y="13599"/>
                    <a:pt x="3853" y="13935"/>
                  </a:cubicBezTo>
                  <a:cubicBezTo>
                    <a:pt x="3857" y="14018"/>
                    <a:pt x="3857" y="14101"/>
                    <a:pt x="3857" y="14183"/>
                  </a:cubicBezTo>
                  <a:cubicBezTo>
                    <a:pt x="3857" y="14198"/>
                    <a:pt x="3857" y="14212"/>
                    <a:pt x="3862" y="14227"/>
                  </a:cubicBezTo>
                  <a:cubicBezTo>
                    <a:pt x="3872" y="13984"/>
                    <a:pt x="3897" y="13735"/>
                    <a:pt x="3935" y="13488"/>
                  </a:cubicBezTo>
                  <a:cubicBezTo>
                    <a:pt x="3945" y="13410"/>
                    <a:pt x="3955" y="13336"/>
                    <a:pt x="3965" y="13259"/>
                  </a:cubicBezTo>
                  <a:cubicBezTo>
                    <a:pt x="3979" y="13206"/>
                    <a:pt x="3989" y="13152"/>
                    <a:pt x="3998" y="13098"/>
                  </a:cubicBezTo>
                  <a:cubicBezTo>
                    <a:pt x="4003" y="13093"/>
                    <a:pt x="4003" y="13093"/>
                    <a:pt x="4003" y="13089"/>
                  </a:cubicBezTo>
                  <a:cubicBezTo>
                    <a:pt x="4003" y="13084"/>
                    <a:pt x="4003" y="13079"/>
                    <a:pt x="4008" y="13074"/>
                  </a:cubicBezTo>
                  <a:lnTo>
                    <a:pt x="4008" y="13074"/>
                  </a:lnTo>
                  <a:cubicBezTo>
                    <a:pt x="4008" y="13074"/>
                    <a:pt x="4005" y="13074"/>
                    <a:pt x="4004" y="13076"/>
                  </a:cubicBezTo>
                  <a:lnTo>
                    <a:pt x="4004" y="13076"/>
                  </a:lnTo>
                  <a:cubicBezTo>
                    <a:pt x="4199" y="12148"/>
                    <a:pt x="4569" y="11234"/>
                    <a:pt x="5127" y="10389"/>
                  </a:cubicBezTo>
                  <a:cubicBezTo>
                    <a:pt x="6528" y="8294"/>
                    <a:pt x="7904" y="6927"/>
                    <a:pt x="7666" y="4213"/>
                  </a:cubicBezTo>
                  <a:cubicBezTo>
                    <a:pt x="7545" y="2808"/>
                    <a:pt x="7175" y="1407"/>
                    <a:pt x="7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a:extLst>
                <a:ext uri="{FF2B5EF4-FFF2-40B4-BE49-F238E27FC236}">
                  <a16:creationId xmlns:a16="http://schemas.microsoft.com/office/drawing/2014/main" id="{EC3FB25E-0345-486E-6050-992737EE71A4}"/>
                </a:ext>
              </a:extLst>
            </p:cNvPr>
            <p:cNvSpPr/>
            <p:nvPr/>
          </p:nvSpPr>
          <p:spPr>
            <a:xfrm>
              <a:off x="2203213" y="974175"/>
              <a:ext cx="16925" cy="85625"/>
            </a:xfrm>
            <a:custGeom>
              <a:avLst/>
              <a:gdLst/>
              <a:ahLst/>
              <a:cxnLst/>
              <a:rect l="l" t="t" r="r" b="b"/>
              <a:pathLst>
                <a:path w="677" h="3425" extrusionOk="0">
                  <a:moveTo>
                    <a:pt x="59" y="1"/>
                  </a:moveTo>
                  <a:lnTo>
                    <a:pt x="59" y="1"/>
                  </a:lnTo>
                  <a:cubicBezTo>
                    <a:pt x="0" y="720"/>
                    <a:pt x="44" y="1386"/>
                    <a:pt x="160" y="2033"/>
                  </a:cubicBezTo>
                  <a:cubicBezTo>
                    <a:pt x="248" y="2500"/>
                    <a:pt x="380" y="2962"/>
                    <a:pt x="564" y="3424"/>
                  </a:cubicBezTo>
                  <a:lnTo>
                    <a:pt x="676" y="3424"/>
                  </a:lnTo>
                  <a:cubicBezTo>
                    <a:pt x="593" y="3229"/>
                    <a:pt x="530" y="3030"/>
                    <a:pt x="467" y="2836"/>
                  </a:cubicBezTo>
                  <a:cubicBezTo>
                    <a:pt x="433" y="2733"/>
                    <a:pt x="409" y="2627"/>
                    <a:pt x="380" y="2524"/>
                  </a:cubicBezTo>
                  <a:lnTo>
                    <a:pt x="335" y="2369"/>
                  </a:lnTo>
                  <a:cubicBezTo>
                    <a:pt x="326" y="2315"/>
                    <a:pt x="317" y="2262"/>
                    <a:pt x="302" y="2213"/>
                  </a:cubicBezTo>
                  <a:lnTo>
                    <a:pt x="238" y="1898"/>
                  </a:lnTo>
                  <a:lnTo>
                    <a:pt x="189" y="1581"/>
                  </a:lnTo>
                  <a:cubicBezTo>
                    <a:pt x="166" y="1528"/>
                    <a:pt x="142" y="1431"/>
                    <a:pt x="126" y="1303"/>
                  </a:cubicBezTo>
                  <a:cubicBezTo>
                    <a:pt x="117" y="1240"/>
                    <a:pt x="112" y="1173"/>
                    <a:pt x="102" y="1099"/>
                  </a:cubicBezTo>
                  <a:cubicBezTo>
                    <a:pt x="97" y="1065"/>
                    <a:pt x="93" y="1027"/>
                    <a:pt x="93" y="987"/>
                  </a:cubicBezTo>
                  <a:cubicBezTo>
                    <a:pt x="88" y="949"/>
                    <a:pt x="88" y="910"/>
                    <a:pt x="83" y="870"/>
                  </a:cubicBezTo>
                  <a:cubicBezTo>
                    <a:pt x="83" y="793"/>
                    <a:pt x="79" y="715"/>
                    <a:pt x="73" y="632"/>
                  </a:cubicBezTo>
                  <a:cubicBezTo>
                    <a:pt x="73" y="594"/>
                    <a:pt x="68" y="555"/>
                    <a:pt x="68" y="516"/>
                  </a:cubicBezTo>
                  <a:lnTo>
                    <a:pt x="68" y="399"/>
                  </a:lnTo>
                  <a:cubicBezTo>
                    <a:pt x="68" y="248"/>
                    <a:pt x="63" y="107"/>
                    <a:pt x="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a:extLst>
                <a:ext uri="{FF2B5EF4-FFF2-40B4-BE49-F238E27FC236}">
                  <a16:creationId xmlns:a16="http://schemas.microsoft.com/office/drawing/2014/main" id="{1711AB8A-3EEE-9E9E-F681-B2F0B0721144}"/>
                </a:ext>
              </a:extLst>
            </p:cNvPr>
            <p:cNvSpPr/>
            <p:nvPr/>
          </p:nvSpPr>
          <p:spPr>
            <a:xfrm>
              <a:off x="2206963" y="1025825"/>
              <a:ext cx="1150" cy="4800"/>
            </a:xfrm>
            <a:custGeom>
              <a:avLst/>
              <a:gdLst/>
              <a:ahLst/>
              <a:cxnLst/>
              <a:rect l="l" t="t" r="r" b="b"/>
              <a:pathLst>
                <a:path w="46" h="192" extrusionOk="0">
                  <a:moveTo>
                    <a:pt x="45" y="191"/>
                  </a:moveTo>
                  <a:cubicBezTo>
                    <a:pt x="30" y="128"/>
                    <a:pt x="16" y="65"/>
                    <a:pt x="1" y="1"/>
                  </a:cubicBezTo>
                  <a:cubicBezTo>
                    <a:pt x="16" y="65"/>
                    <a:pt x="30" y="128"/>
                    <a:pt x="45" y="1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a:extLst>
                <a:ext uri="{FF2B5EF4-FFF2-40B4-BE49-F238E27FC236}">
                  <a16:creationId xmlns:a16="http://schemas.microsoft.com/office/drawing/2014/main" id="{A127EC75-4E67-96E8-30EE-AD0635034F12}"/>
                </a:ext>
              </a:extLst>
            </p:cNvPr>
            <p:cNvSpPr/>
            <p:nvPr/>
          </p:nvSpPr>
          <p:spPr>
            <a:xfrm>
              <a:off x="2210013" y="1038125"/>
              <a:ext cx="1250" cy="4400"/>
            </a:xfrm>
            <a:custGeom>
              <a:avLst/>
              <a:gdLst/>
              <a:ahLst/>
              <a:cxnLst/>
              <a:rect l="l" t="t" r="r" b="b"/>
              <a:pathLst>
                <a:path w="50" h="176" extrusionOk="0">
                  <a:moveTo>
                    <a:pt x="0" y="0"/>
                  </a:moveTo>
                  <a:cubicBezTo>
                    <a:pt x="5" y="20"/>
                    <a:pt x="11" y="45"/>
                    <a:pt x="16" y="63"/>
                  </a:cubicBezTo>
                  <a:cubicBezTo>
                    <a:pt x="19" y="80"/>
                    <a:pt x="24" y="96"/>
                    <a:pt x="29" y="111"/>
                  </a:cubicBezTo>
                  <a:lnTo>
                    <a:pt x="29" y="111"/>
                  </a:lnTo>
                  <a:cubicBezTo>
                    <a:pt x="19" y="74"/>
                    <a:pt x="10" y="37"/>
                    <a:pt x="0" y="0"/>
                  </a:cubicBezTo>
                  <a:close/>
                  <a:moveTo>
                    <a:pt x="29" y="111"/>
                  </a:moveTo>
                  <a:cubicBezTo>
                    <a:pt x="36" y="132"/>
                    <a:pt x="42" y="154"/>
                    <a:pt x="49" y="175"/>
                  </a:cubicBezTo>
                  <a:cubicBezTo>
                    <a:pt x="44" y="153"/>
                    <a:pt x="37" y="132"/>
                    <a:pt x="29" y="1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a:extLst>
                <a:ext uri="{FF2B5EF4-FFF2-40B4-BE49-F238E27FC236}">
                  <a16:creationId xmlns:a16="http://schemas.microsoft.com/office/drawing/2014/main" id="{F8A6E16E-CB1D-8A28-F2C6-9E57001621CA}"/>
                </a:ext>
              </a:extLst>
            </p:cNvPr>
            <p:cNvSpPr/>
            <p:nvPr/>
          </p:nvSpPr>
          <p:spPr>
            <a:xfrm>
              <a:off x="2212463" y="1046525"/>
              <a:ext cx="4875" cy="13275"/>
            </a:xfrm>
            <a:custGeom>
              <a:avLst/>
              <a:gdLst/>
              <a:ahLst/>
              <a:cxnLst/>
              <a:rect l="l" t="t" r="r" b="b"/>
              <a:pathLst>
                <a:path w="195" h="531" extrusionOk="0">
                  <a:moveTo>
                    <a:pt x="0" y="0"/>
                  </a:moveTo>
                  <a:cubicBezTo>
                    <a:pt x="4" y="21"/>
                    <a:pt x="12" y="42"/>
                    <a:pt x="20" y="60"/>
                  </a:cubicBezTo>
                  <a:lnTo>
                    <a:pt x="20" y="60"/>
                  </a:lnTo>
                  <a:cubicBezTo>
                    <a:pt x="13" y="40"/>
                    <a:pt x="7" y="20"/>
                    <a:pt x="0" y="0"/>
                  </a:cubicBezTo>
                  <a:close/>
                  <a:moveTo>
                    <a:pt x="20" y="60"/>
                  </a:moveTo>
                  <a:cubicBezTo>
                    <a:pt x="42" y="125"/>
                    <a:pt x="64" y="191"/>
                    <a:pt x="87" y="256"/>
                  </a:cubicBezTo>
                  <a:lnTo>
                    <a:pt x="87" y="256"/>
                  </a:lnTo>
                  <a:cubicBezTo>
                    <a:pt x="66" y="193"/>
                    <a:pt x="46" y="131"/>
                    <a:pt x="24" y="68"/>
                  </a:cubicBezTo>
                  <a:cubicBezTo>
                    <a:pt x="22" y="65"/>
                    <a:pt x="21" y="62"/>
                    <a:pt x="20" y="60"/>
                  </a:cubicBezTo>
                  <a:close/>
                  <a:moveTo>
                    <a:pt x="87" y="256"/>
                  </a:moveTo>
                  <a:lnTo>
                    <a:pt x="87" y="256"/>
                  </a:lnTo>
                  <a:cubicBezTo>
                    <a:pt x="104" y="305"/>
                    <a:pt x="121" y="355"/>
                    <a:pt x="140" y="404"/>
                  </a:cubicBezTo>
                  <a:lnTo>
                    <a:pt x="150" y="426"/>
                  </a:lnTo>
                  <a:lnTo>
                    <a:pt x="150" y="426"/>
                  </a:lnTo>
                  <a:cubicBezTo>
                    <a:pt x="128" y="369"/>
                    <a:pt x="108" y="313"/>
                    <a:pt x="87" y="256"/>
                  </a:cubicBezTo>
                  <a:close/>
                  <a:moveTo>
                    <a:pt x="150" y="426"/>
                  </a:moveTo>
                  <a:cubicBezTo>
                    <a:pt x="163" y="461"/>
                    <a:pt x="176" y="496"/>
                    <a:pt x="189" y="530"/>
                  </a:cubicBezTo>
                  <a:lnTo>
                    <a:pt x="194" y="530"/>
                  </a:lnTo>
                  <a:lnTo>
                    <a:pt x="150" y="4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2">
            <a:extLst>
              <a:ext uri="{FF2B5EF4-FFF2-40B4-BE49-F238E27FC236}">
                <a16:creationId xmlns:a16="http://schemas.microsoft.com/office/drawing/2014/main" id="{ABE17596-0631-71EB-E1FD-5AD151D2B0EB}"/>
              </a:ext>
            </a:extLst>
          </p:cNvPr>
          <p:cNvGrpSpPr/>
          <p:nvPr/>
        </p:nvGrpSpPr>
        <p:grpSpPr>
          <a:xfrm rot="10800000">
            <a:off x="599692" y="22"/>
            <a:ext cx="2307520" cy="5143478"/>
            <a:chOff x="2123522" y="617818"/>
            <a:chExt cx="199364" cy="441982"/>
          </a:xfrm>
        </p:grpSpPr>
        <p:sp>
          <p:nvSpPr>
            <p:cNvPr id="821" name="Google Shape;821;p42">
              <a:extLst>
                <a:ext uri="{FF2B5EF4-FFF2-40B4-BE49-F238E27FC236}">
                  <a16:creationId xmlns:a16="http://schemas.microsoft.com/office/drawing/2014/main" id="{12692256-634A-881E-88E0-AF8466539F31}"/>
                </a:ext>
              </a:extLst>
            </p:cNvPr>
            <p:cNvSpPr/>
            <p:nvPr/>
          </p:nvSpPr>
          <p:spPr>
            <a:xfrm>
              <a:off x="2123522" y="617818"/>
              <a:ext cx="199364" cy="441980"/>
            </a:xfrm>
            <a:custGeom>
              <a:avLst/>
              <a:gdLst/>
              <a:ahLst/>
              <a:cxnLst/>
              <a:rect l="l" t="t" r="r" b="b"/>
              <a:pathLst>
                <a:path w="7905" h="17525" extrusionOk="0">
                  <a:moveTo>
                    <a:pt x="3233" y="14784"/>
                  </a:moveTo>
                  <a:cubicBezTo>
                    <a:pt x="3235" y="14839"/>
                    <a:pt x="3237" y="14894"/>
                    <a:pt x="3239" y="14949"/>
                  </a:cubicBezTo>
                  <a:lnTo>
                    <a:pt x="3239" y="14949"/>
                  </a:lnTo>
                  <a:cubicBezTo>
                    <a:pt x="3237" y="14894"/>
                    <a:pt x="3235" y="14839"/>
                    <a:pt x="3233" y="14784"/>
                  </a:cubicBezTo>
                  <a:close/>
                  <a:moveTo>
                    <a:pt x="3239" y="14949"/>
                  </a:moveTo>
                  <a:lnTo>
                    <a:pt x="3239" y="14949"/>
                  </a:lnTo>
                  <a:cubicBezTo>
                    <a:pt x="3240" y="14952"/>
                    <a:pt x="3240" y="14954"/>
                    <a:pt x="3240" y="14956"/>
                  </a:cubicBezTo>
                  <a:cubicBezTo>
                    <a:pt x="3240" y="15078"/>
                    <a:pt x="3255" y="15199"/>
                    <a:pt x="3264" y="15316"/>
                  </a:cubicBezTo>
                  <a:cubicBezTo>
                    <a:pt x="3278" y="15437"/>
                    <a:pt x="3289" y="15560"/>
                    <a:pt x="3307" y="15681"/>
                  </a:cubicBezTo>
                  <a:cubicBezTo>
                    <a:pt x="3307" y="15685"/>
                    <a:pt x="3312" y="15689"/>
                    <a:pt x="3313" y="15693"/>
                  </a:cubicBezTo>
                  <a:lnTo>
                    <a:pt x="3313" y="15693"/>
                  </a:lnTo>
                  <a:cubicBezTo>
                    <a:pt x="3276" y="15443"/>
                    <a:pt x="3252" y="15195"/>
                    <a:pt x="3239" y="14949"/>
                  </a:cubicBezTo>
                  <a:close/>
                  <a:moveTo>
                    <a:pt x="3313" y="15693"/>
                  </a:moveTo>
                  <a:cubicBezTo>
                    <a:pt x="3313" y="15694"/>
                    <a:pt x="3313" y="15695"/>
                    <a:pt x="3313" y="15695"/>
                  </a:cubicBezTo>
                  <a:cubicBezTo>
                    <a:pt x="3313" y="15695"/>
                    <a:pt x="3313" y="15694"/>
                    <a:pt x="3313" y="15693"/>
                  </a:cubicBezTo>
                  <a:close/>
                  <a:moveTo>
                    <a:pt x="1" y="0"/>
                  </a:moveTo>
                  <a:lnTo>
                    <a:pt x="1" y="17524"/>
                  </a:lnTo>
                  <a:lnTo>
                    <a:pt x="3435" y="17524"/>
                  </a:lnTo>
                  <a:cubicBezTo>
                    <a:pt x="3327" y="17242"/>
                    <a:pt x="3235" y="16955"/>
                    <a:pt x="3162" y="16663"/>
                  </a:cubicBezTo>
                  <a:cubicBezTo>
                    <a:pt x="2880" y="15549"/>
                    <a:pt x="2831" y="14373"/>
                    <a:pt x="3026" y="13215"/>
                  </a:cubicBezTo>
                  <a:cubicBezTo>
                    <a:pt x="3226" y="12063"/>
                    <a:pt x="3663" y="10929"/>
                    <a:pt x="4324" y="9913"/>
                  </a:cubicBezTo>
                  <a:cubicBezTo>
                    <a:pt x="4573" y="9529"/>
                    <a:pt x="4908" y="9134"/>
                    <a:pt x="5029" y="9047"/>
                  </a:cubicBezTo>
                  <a:cubicBezTo>
                    <a:pt x="5043" y="9037"/>
                    <a:pt x="5055" y="9032"/>
                    <a:pt x="5063" y="9032"/>
                  </a:cubicBezTo>
                  <a:cubicBezTo>
                    <a:pt x="5087" y="9032"/>
                    <a:pt x="5078" y="9080"/>
                    <a:pt x="5015" y="9198"/>
                  </a:cubicBezTo>
                  <a:cubicBezTo>
                    <a:pt x="4977" y="9280"/>
                    <a:pt x="4912" y="9387"/>
                    <a:pt x="4820" y="9538"/>
                  </a:cubicBezTo>
                  <a:cubicBezTo>
                    <a:pt x="4777" y="9612"/>
                    <a:pt x="4723" y="9694"/>
                    <a:pt x="4665" y="9787"/>
                  </a:cubicBezTo>
                  <a:cubicBezTo>
                    <a:pt x="4607" y="9884"/>
                    <a:pt x="4544" y="9980"/>
                    <a:pt x="4465" y="10112"/>
                  </a:cubicBezTo>
                  <a:lnTo>
                    <a:pt x="4286" y="10424"/>
                  </a:lnTo>
                  <a:cubicBezTo>
                    <a:pt x="4232" y="10530"/>
                    <a:pt x="4178" y="10638"/>
                    <a:pt x="4120" y="10745"/>
                  </a:cubicBezTo>
                  <a:cubicBezTo>
                    <a:pt x="4095" y="10797"/>
                    <a:pt x="4066" y="10851"/>
                    <a:pt x="4043" y="10905"/>
                  </a:cubicBezTo>
                  <a:lnTo>
                    <a:pt x="3969" y="11071"/>
                  </a:lnTo>
                  <a:cubicBezTo>
                    <a:pt x="3920" y="11183"/>
                    <a:pt x="3868" y="11294"/>
                    <a:pt x="3828" y="11406"/>
                  </a:cubicBezTo>
                  <a:cubicBezTo>
                    <a:pt x="3648" y="11854"/>
                    <a:pt x="3512" y="12321"/>
                    <a:pt x="3410" y="12792"/>
                  </a:cubicBezTo>
                  <a:cubicBezTo>
                    <a:pt x="3307" y="13264"/>
                    <a:pt x="3255" y="13745"/>
                    <a:pt x="3235" y="14232"/>
                  </a:cubicBezTo>
                  <a:lnTo>
                    <a:pt x="3226" y="14591"/>
                  </a:lnTo>
                  <a:cubicBezTo>
                    <a:pt x="3228" y="14656"/>
                    <a:pt x="3231" y="14720"/>
                    <a:pt x="3233" y="14784"/>
                  </a:cubicBezTo>
                  <a:lnTo>
                    <a:pt x="3233" y="14784"/>
                  </a:lnTo>
                  <a:cubicBezTo>
                    <a:pt x="3221" y="14346"/>
                    <a:pt x="3247" y="13916"/>
                    <a:pt x="3307" y="13493"/>
                  </a:cubicBezTo>
                  <a:cubicBezTo>
                    <a:pt x="3406" y="12782"/>
                    <a:pt x="3595" y="12087"/>
                    <a:pt x="3877" y="11410"/>
                  </a:cubicBezTo>
                  <a:lnTo>
                    <a:pt x="3877" y="11410"/>
                  </a:lnTo>
                  <a:cubicBezTo>
                    <a:pt x="3794" y="11625"/>
                    <a:pt x="3711" y="11839"/>
                    <a:pt x="3648" y="12052"/>
                  </a:cubicBezTo>
                  <a:cubicBezTo>
                    <a:pt x="3605" y="12184"/>
                    <a:pt x="3565" y="12315"/>
                    <a:pt x="3532" y="12442"/>
                  </a:cubicBezTo>
                  <a:cubicBezTo>
                    <a:pt x="3663" y="12009"/>
                    <a:pt x="3833" y="11585"/>
                    <a:pt x="4028" y="11177"/>
                  </a:cubicBezTo>
                  <a:cubicBezTo>
                    <a:pt x="4135" y="10939"/>
                    <a:pt x="4270" y="10710"/>
                    <a:pt x="4398" y="10482"/>
                  </a:cubicBezTo>
                  <a:lnTo>
                    <a:pt x="4611" y="10146"/>
                  </a:lnTo>
                  <a:cubicBezTo>
                    <a:pt x="4650" y="10092"/>
                    <a:pt x="4685" y="10039"/>
                    <a:pt x="4719" y="9991"/>
                  </a:cubicBezTo>
                  <a:lnTo>
                    <a:pt x="4825" y="9835"/>
                  </a:lnTo>
                  <a:cubicBezTo>
                    <a:pt x="5394" y="9017"/>
                    <a:pt x="5992" y="8249"/>
                    <a:pt x="6436" y="7452"/>
                  </a:cubicBezTo>
                  <a:lnTo>
                    <a:pt x="6436" y="7452"/>
                  </a:lnTo>
                  <a:cubicBezTo>
                    <a:pt x="6149" y="8031"/>
                    <a:pt x="5769" y="8600"/>
                    <a:pt x="5375" y="9183"/>
                  </a:cubicBezTo>
                  <a:cubicBezTo>
                    <a:pt x="5175" y="9475"/>
                    <a:pt x="4977" y="9776"/>
                    <a:pt x="4782" y="10078"/>
                  </a:cubicBezTo>
                  <a:cubicBezTo>
                    <a:pt x="4679" y="10234"/>
                    <a:pt x="4582" y="10399"/>
                    <a:pt x="4485" y="10559"/>
                  </a:cubicBezTo>
                  <a:lnTo>
                    <a:pt x="4353" y="10813"/>
                  </a:lnTo>
                  <a:cubicBezTo>
                    <a:pt x="4310" y="10900"/>
                    <a:pt x="4261" y="10978"/>
                    <a:pt x="4223" y="11066"/>
                  </a:cubicBezTo>
                  <a:cubicBezTo>
                    <a:pt x="3897" y="11756"/>
                    <a:pt x="3663" y="12490"/>
                    <a:pt x="3532" y="13249"/>
                  </a:cubicBezTo>
                  <a:cubicBezTo>
                    <a:pt x="3410" y="14007"/>
                    <a:pt x="3390" y="14786"/>
                    <a:pt x="3483" y="15549"/>
                  </a:cubicBezTo>
                  <a:lnTo>
                    <a:pt x="3527" y="15836"/>
                  </a:lnTo>
                  <a:cubicBezTo>
                    <a:pt x="3536" y="15886"/>
                    <a:pt x="3541" y="15933"/>
                    <a:pt x="3551" y="15982"/>
                  </a:cubicBezTo>
                  <a:lnTo>
                    <a:pt x="3581" y="16124"/>
                  </a:lnTo>
                  <a:lnTo>
                    <a:pt x="3639" y="16406"/>
                  </a:lnTo>
                  <a:lnTo>
                    <a:pt x="3716" y="16687"/>
                  </a:lnTo>
                  <a:lnTo>
                    <a:pt x="3756" y="16829"/>
                  </a:lnTo>
                  <a:lnTo>
                    <a:pt x="3799" y="16965"/>
                  </a:lnTo>
                  <a:lnTo>
                    <a:pt x="3891" y="17242"/>
                  </a:lnTo>
                  <a:cubicBezTo>
                    <a:pt x="3926" y="17329"/>
                    <a:pt x="3965" y="17417"/>
                    <a:pt x="4003" y="17509"/>
                  </a:cubicBezTo>
                  <a:cubicBezTo>
                    <a:pt x="4003" y="17515"/>
                    <a:pt x="4003" y="17520"/>
                    <a:pt x="4008" y="17524"/>
                  </a:cubicBezTo>
                  <a:lnTo>
                    <a:pt x="4305" y="17524"/>
                  </a:lnTo>
                  <a:cubicBezTo>
                    <a:pt x="4198" y="17271"/>
                    <a:pt x="4106" y="17019"/>
                    <a:pt x="4023" y="16761"/>
                  </a:cubicBezTo>
                  <a:cubicBezTo>
                    <a:pt x="3902" y="16342"/>
                    <a:pt x="3814" y="15919"/>
                    <a:pt x="3760" y="15491"/>
                  </a:cubicBezTo>
                  <a:cubicBezTo>
                    <a:pt x="3716" y="15064"/>
                    <a:pt x="3702" y="14631"/>
                    <a:pt x="3726" y="14198"/>
                  </a:cubicBezTo>
                  <a:cubicBezTo>
                    <a:pt x="3760" y="13769"/>
                    <a:pt x="3814" y="13342"/>
                    <a:pt x="3916" y="12923"/>
                  </a:cubicBezTo>
                  <a:lnTo>
                    <a:pt x="3916" y="12923"/>
                  </a:lnTo>
                  <a:cubicBezTo>
                    <a:pt x="3886" y="13235"/>
                    <a:pt x="3848" y="13599"/>
                    <a:pt x="3853" y="13935"/>
                  </a:cubicBezTo>
                  <a:cubicBezTo>
                    <a:pt x="3857" y="14018"/>
                    <a:pt x="3857" y="14101"/>
                    <a:pt x="3857" y="14183"/>
                  </a:cubicBezTo>
                  <a:cubicBezTo>
                    <a:pt x="3857" y="14198"/>
                    <a:pt x="3857" y="14212"/>
                    <a:pt x="3862" y="14227"/>
                  </a:cubicBezTo>
                  <a:cubicBezTo>
                    <a:pt x="3872" y="13984"/>
                    <a:pt x="3897" y="13735"/>
                    <a:pt x="3935" y="13488"/>
                  </a:cubicBezTo>
                  <a:cubicBezTo>
                    <a:pt x="3945" y="13410"/>
                    <a:pt x="3955" y="13336"/>
                    <a:pt x="3965" y="13259"/>
                  </a:cubicBezTo>
                  <a:cubicBezTo>
                    <a:pt x="3979" y="13206"/>
                    <a:pt x="3989" y="13152"/>
                    <a:pt x="3998" y="13098"/>
                  </a:cubicBezTo>
                  <a:cubicBezTo>
                    <a:pt x="4003" y="13093"/>
                    <a:pt x="4003" y="13093"/>
                    <a:pt x="4003" y="13089"/>
                  </a:cubicBezTo>
                  <a:cubicBezTo>
                    <a:pt x="4003" y="13084"/>
                    <a:pt x="4003" y="13079"/>
                    <a:pt x="4008" y="13074"/>
                  </a:cubicBezTo>
                  <a:lnTo>
                    <a:pt x="4008" y="13074"/>
                  </a:lnTo>
                  <a:cubicBezTo>
                    <a:pt x="4008" y="13074"/>
                    <a:pt x="4005" y="13074"/>
                    <a:pt x="4004" y="13076"/>
                  </a:cubicBezTo>
                  <a:lnTo>
                    <a:pt x="4004" y="13076"/>
                  </a:lnTo>
                  <a:cubicBezTo>
                    <a:pt x="4199" y="12148"/>
                    <a:pt x="4569" y="11234"/>
                    <a:pt x="5127" y="10389"/>
                  </a:cubicBezTo>
                  <a:cubicBezTo>
                    <a:pt x="6528" y="8294"/>
                    <a:pt x="7904" y="6927"/>
                    <a:pt x="7666" y="4213"/>
                  </a:cubicBezTo>
                  <a:cubicBezTo>
                    <a:pt x="7545" y="2808"/>
                    <a:pt x="7175" y="1407"/>
                    <a:pt x="7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a:extLst>
                <a:ext uri="{FF2B5EF4-FFF2-40B4-BE49-F238E27FC236}">
                  <a16:creationId xmlns:a16="http://schemas.microsoft.com/office/drawing/2014/main" id="{4C653FEC-3317-26C5-B3AF-21D501E39183}"/>
                </a:ext>
              </a:extLst>
            </p:cNvPr>
            <p:cNvSpPr/>
            <p:nvPr/>
          </p:nvSpPr>
          <p:spPr>
            <a:xfrm>
              <a:off x="2203213" y="974175"/>
              <a:ext cx="16925" cy="85625"/>
            </a:xfrm>
            <a:custGeom>
              <a:avLst/>
              <a:gdLst/>
              <a:ahLst/>
              <a:cxnLst/>
              <a:rect l="l" t="t" r="r" b="b"/>
              <a:pathLst>
                <a:path w="677" h="3425" extrusionOk="0">
                  <a:moveTo>
                    <a:pt x="59" y="1"/>
                  </a:moveTo>
                  <a:lnTo>
                    <a:pt x="59" y="1"/>
                  </a:lnTo>
                  <a:cubicBezTo>
                    <a:pt x="0" y="720"/>
                    <a:pt x="44" y="1386"/>
                    <a:pt x="160" y="2033"/>
                  </a:cubicBezTo>
                  <a:cubicBezTo>
                    <a:pt x="248" y="2500"/>
                    <a:pt x="380" y="2962"/>
                    <a:pt x="564" y="3424"/>
                  </a:cubicBezTo>
                  <a:lnTo>
                    <a:pt x="676" y="3424"/>
                  </a:lnTo>
                  <a:cubicBezTo>
                    <a:pt x="593" y="3229"/>
                    <a:pt x="530" y="3030"/>
                    <a:pt x="467" y="2836"/>
                  </a:cubicBezTo>
                  <a:cubicBezTo>
                    <a:pt x="433" y="2733"/>
                    <a:pt x="409" y="2627"/>
                    <a:pt x="380" y="2524"/>
                  </a:cubicBezTo>
                  <a:lnTo>
                    <a:pt x="335" y="2369"/>
                  </a:lnTo>
                  <a:cubicBezTo>
                    <a:pt x="326" y="2315"/>
                    <a:pt x="317" y="2262"/>
                    <a:pt x="302" y="2213"/>
                  </a:cubicBezTo>
                  <a:lnTo>
                    <a:pt x="238" y="1898"/>
                  </a:lnTo>
                  <a:lnTo>
                    <a:pt x="189" y="1581"/>
                  </a:lnTo>
                  <a:cubicBezTo>
                    <a:pt x="166" y="1528"/>
                    <a:pt x="142" y="1431"/>
                    <a:pt x="126" y="1303"/>
                  </a:cubicBezTo>
                  <a:cubicBezTo>
                    <a:pt x="117" y="1240"/>
                    <a:pt x="112" y="1173"/>
                    <a:pt x="102" y="1099"/>
                  </a:cubicBezTo>
                  <a:cubicBezTo>
                    <a:pt x="97" y="1065"/>
                    <a:pt x="93" y="1027"/>
                    <a:pt x="93" y="987"/>
                  </a:cubicBezTo>
                  <a:cubicBezTo>
                    <a:pt x="88" y="949"/>
                    <a:pt x="88" y="910"/>
                    <a:pt x="83" y="870"/>
                  </a:cubicBezTo>
                  <a:cubicBezTo>
                    <a:pt x="83" y="793"/>
                    <a:pt x="79" y="715"/>
                    <a:pt x="73" y="632"/>
                  </a:cubicBezTo>
                  <a:cubicBezTo>
                    <a:pt x="73" y="594"/>
                    <a:pt x="68" y="555"/>
                    <a:pt x="68" y="516"/>
                  </a:cubicBezTo>
                  <a:lnTo>
                    <a:pt x="68" y="399"/>
                  </a:lnTo>
                  <a:cubicBezTo>
                    <a:pt x="68" y="248"/>
                    <a:pt x="63" y="107"/>
                    <a:pt x="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a:extLst>
                <a:ext uri="{FF2B5EF4-FFF2-40B4-BE49-F238E27FC236}">
                  <a16:creationId xmlns:a16="http://schemas.microsoft.com/office/drawing/2014/main" id="{656F3B94-8154-4227-19A8-9BC879595AFB}"/>
                </a:ext>
              </a:extLst>
            </p:cNvPr>
            <p:cNvSpPr/>
            <p:nvPr/>
          </p:nvSpPr>
          <p:spPr>
            <a:xfrm>
              <a:off x="2206963" y="1025825"/>
              <a:ext cx="1150" cy="4800"/>
            </a:xfrm>
            <a:custGeom>
              <a:avLst/>
              <a:gdLst/>
              <a:ahLst/>
              <a:cxnLst/>
              <a:rect l="l" t="t" r="r" b="b"/>
              <a:pathLst>
                <a:path w="46" h="192" extrusionOk="0">
                  <a:moveTo>
                    <a:pt x="45" y="191"/>
                  </a:moveTo>
                  <a:cubicBezTo>
                    <a:pt x="30" y="128"/>
                    <a:pt x="16" y="65"/>
                    <a:pt x="1" y="1"/>
                  </a:cubicBezTo>
                  <a:cubicBezTo>
                    <a:pt x="16" y="65"/>
                    <a:pt x="30" y="128"/>
                    <a:pt x="45" y="1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a:extLst>
                <a:ext uri="{FF2B5EF4-FFF2-40B4-BE49-F238E27FC236}">
                  <a16:creationId xmlns:a16="http://schemas.microsoft.com/office/drawing/2014/main" id="{776017EB-A6F2-9652-1493-C6ABCED552CE}"/>
                </a:ext>
              </a:extLst>
            </p:cNvPr>
            <p:cNvSpPr/>
            <p:nvPr/>
          </p:nvSpPr>
          <p:spPr>
            <a:xfrm>
              <a:off x="2210013" y="1038125"/>
              <a:ext cx="1250" cy="4400"/>
            </a:xfrm>
            <a:custGeom>
              <a:avLst/>
              <a:gdLst/>
              <a:ahLst/>
              <a:cxnLst/>
              <a:rect l="l" t="t" r="r" b="b"/>
              <a:pathLst>
                <a:path w="50" h="176" extrusionOk="0">
                  <a:moveTo>
                    <a:pt x="0" y="0"/>
                  </a:moveTo>
                  <a:cubicBezTo>
                    <a:pt x="5" y="20"/>
                    <a:pt x="11" y="45"/>
                    <a:pt x="16" y="63"/>
                  </a:cubicBezTo>
                  <a:cubicBezTo>
                    <a:pt x="19" y="80"/>
                    <a:pt x="24" y="96"/>
                    <a:pt x="29" y="111"/>
                  </a:cubicBezTo>
                  <a:lnTo>
                    <a:pt x="29" y="111"/>
                  </a:lnTo>
                  <a:cubicBezTo>
                    <a:pt x="19" y="74"/>
                    <a:pt x="10" y="37"/>
                    <a:pt x="0" y="0"/>
                  </a:cubicBezTo>
                  <a:close/>
                  <a:moveTo>
                    <a:pt x="29" y="111"/>
                  </a:moveTo>
                  <a:cubicBezTo>
                    <a:pt x="36" y="132"/>
                    <a:pt x="42" y="154"/>
                    <a:pt x="49" y="175"/>
                  </a:cubicBezTo>
                  <a:cubicBezTo>
                    <a:pt x="44" y="153"/>
                    <a:pt x="37" y="132"/>
                    <a:pt x="29" y="1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a:extLst>
                <a:ext uri="{FF2B5EF4-FFF2-40B4-BE49-F238E27FC236}">
                  <a16:creationId xmlns:a16="http://schemas.microsoft.com/office/drawing/2014/main" id="{AE645410-B8C0-4C5F-F473-1848F604BF03}"/>
                </a:ext>
              </a:extLst>
            </p:cNvPr>
            <p:cNvSpPr/>
            <p:nvPr/>
          </p:nvSpPr>
          <p:spPr>
            <a:xfrm>
              <a:off x="2212463" y="1046525"/>
              <a:ext cx="4875" cy="13275"/>
            </a:xfrm>
            <a:custGeom>
              <a:avLst/>
              <a:gdLst/>
              <a:ahLst/>
              <a:cxnLst/>
              <a:rect l="l" t="t" r="r" b="b"/>
              <a:pathLst>
                <a:path w="195" h="531" extrusionOk="0">
                  <a:moveTo>
                    <a:pt x="0" y="0"/>
                  </a:moveTo>
                  <a:cubicBezTo>
                    <a:pt x="4" y="21"/>
                    <a:pt x="12" y="42"/>
                    <a:pt x="20" y="60"/>
                  </a:cubicBezTo>
                  <a:lnTo>
                    <a:pt x="20" y="60"/>
                  </a:lnTo>
                  <a:cubicBezTo>
                    <a:pt x="13" y="40"/>
                    <a:pt x="7" y="20"/>
                    <a:pt x="0" y="0"/>
                  </a:cubicBezTo>
                  <a:close/>
                  <a:moveTo>
                    <a:pt x="20" y="60"/>
                  </a:moveTo>
                  <a:cubicBezTo>
                    <a:pt x="42" y="125"/>
                    <a:pt x="64" y="191"/>
                    <a:pt x="87" y="256"/>
                  </a:cubicBezTo>
                  <a:lnTo>
                    <a:pt x="87" y="256"/>
                  </a:lnTo>
                  <a:cubicBezTo>
                    <a:pt x="66" y="193"/>
                    <a:pt x="46" y="131"/>
                    <a:pt x="24" y="68"/>
                  </a:cubicBezTo>
                  <a:cubicBezTo>
                    <a:pt x="22" y="65"/>
                    <a:pt x="21" y="62"/>
                    <a:pt x="20" y="60"/>
                  </a:cubicBezTo>
                  <a:close/>
                  <a:moveTo>
                    <a:pt x="87" y="256"/>
                  </a:moveTo>
                  <a:lnTo>
                    <a:pt x="87" y="256"/>
                  </a:lnTo>
                  <a:cubicBezTo>
                    <a:pt x="104" y="305"/>
                    <a:pt x="121" y="355"/>
                    <a:pt x="140" y="404"/>
                  </a:cubicBezTo>
                  <a:lnTo>
                    <a:pt x="150" y="426"/>
                  </a:lnTo>
                  <a:lnTo>
                    <a:pt x="150" y="426"/>
                  </a:lnTo>
                  <a:cubicBezTo>
                    <a:pt x="128" y="369"/>
                    <a:pt x="108" y="313"/>
                    <a:pt x="87" y="256"/>
                  </a:cubicBezTo>
                  <a:close/>
                  <a:moveTo>
                    <a:pt x="150" y="426"/>
                  </a:moveTo>
                  <a:cubicBezTo>
                    <a:pt x="163" y="461"/>
                    <a:pt x="176" y="496"/>
                    <a:pt x="189" y="530"/>
                  </a:cubicBezTo>
                  <a:lnTo>
                    <a:pt x="194" y="530"/>
                  </a:lnTo>
                  <a:lnTo>
                    <a:pt x="150" y="4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 name="Google Shape;830;p42">
            <a:extLst>
              <a:ext uri="{FF2B5EF4-FFF2-40B4-BE49-F238E27FC236}">
                <a16:creationId xmlns:a16="http://schemas.microsoft.com/office/drawing/2014/main" id="{FBF256DB-6D8D-214F-03DF-4F42F7363A43}"/>
              </a:ext>
            </a:extLst>
          </p:cNvPr>
          <p:cNvSpPr/>
          <p:nvPr/>
        </p:nvSpPr>
        <p:spPr>
          <a:xfrm>
            <a:off x="6479775" y="4008375"/>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a:extLst>
              <a:ext uri="{FF2B5EF4-FFF2-40B4-BE49-F238E27FC236}">
                <a16:creationId xmlns:a16="http://schemas.microsoft.com/office/drawing/2014/main" id="{DA81CDD1-6429-9C28-EB20-C1F5AA022C77}"/>
              </a:ext>
            </a:extLst>
          </p:cNvPr>
          <p:cNvSpPr/>
          <p:nvPr/>
        </p:nvSpPr>
        <p:spPr>
          <a:xfrm>
            <a:off x="1535575" y="394980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a:extLst>
              <a:ext uri="{FF2B5EF4-FFF2-40B4-BE49-F238E27FC236}">
                <a16:creationId xmlns:a16="http://schemas.microsoft.com/office/drawing/2014/main" id="{4A9D9D3F-FDF8-4F43-898C-351941D6FCCD}"/>
              </a:ext>
            </a:extLst>
          </p:cNvPr>
          <p:cNvSpPr/>
          <p:nvPr/>
        </p:nvSpPr>
        <p:spPr>
          <a:xfrm>
            <a:off x="7041700" y="2038050"/>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 name="Google Shape;833;p42">
            <a:extLst>
              <a:ext uri="{FF2B5EF4-FFF2-40B4-BE49-F238E27FC236}">
                <a16:creationId xmlns:a16="http://schemas.microsoft.com/office/drawing/2014/main" id="{16379D6D-51D3-847A-395F-44460FD0877B}"/>
              </a:ext>
            </a:extLst>
          </p:cNvPr>
          <p:cNvGrpSpPr/>
          <p:nvPr/>
        </p:nvGrpSpPr>
        <p:grpSpPr>
          <a:xfrm rot="1366501">
            <a:off x="1939270" y="4427825"/>
            <a:ext cx="307864" cy="351113"/>
            <a:chOff x="3680075" y="4212600"/>
            <a:chExt cx="307875" cy="351125"/>
          </a:xfrm>
        </p:grpSpPr>
        <p:sp>
          <p:nvSpPr>
            <p:cNvPr id="834" name="Google Shape;834;p42">
              <a:extLst>
                <a:ext uri="{FF2B5EF4-FFF2-40B4-BE49-F238E27FC236}">
                  <a16:creationId xmlns:a16="http://schemas.microsoft.com/office/drawing/2014/main" id="{E37BB6BD-6BD5-35D8-65F8-460780BCF0A0}"/>
                </a:ext>
              </a:extLst>
            </p:cNvPr>
            <p:cNvSpPr/>
            <p:nvPr/>
          </p:nvSpPr>
          <p:spPr>
            <a:xfrm>
              <a:off x="3784025" y="4457200"/>
              <a:ext cx="99975" cy="32100"/>
            </a:xfrm>
            <a:custGeom>
              <a:avLst/>
              <a:gdLst/>
              <a:ahLst/>
              <a:cxnLst/>
              <a:rect l="l" t="t" r="r" b="b"/>
              <a:pathLst>
                <a:path w="3999" h="1284" extrusionOk="0">
                  <a:moveTo>
                    <a:pt x="0" y="0"/>
                  </a:moveTo>
                  <a:lnTo>
                    <a:pt x="0" y="1284"/>
                  </a:lnTo>
                  <a:cubicBezTo>
                    <a:pt x="666" y="1094"/>
                    <a:pt x="1327" y="997"/>
                    <a:pt x="1996" y="997"/>
                  </a:cubicBezTo>
                  <a:cubicBezTo>
                    <a:pt x="2652" y="997"/>
                    <a:pt x="3315" y="1091"/>
                    <a:pt x="3999" y="1284"/>
                  </a:cubicBezTo>
                  <a:lnTo>
                    <a:pt x="3999" y="0"/>
                  </a:lnTo>
                  <a:cubicBezTo>
                    <a:pt x="3343" y="189"/>
                    <a:pt x="2682" y="287"/>
                    <a:pt x="2010" y="287"/>
                  </a:cubicBezTo>
                  <a:cubicBezTo>
                    <a:pt x="1352" y="287"/>
                    <a:pt x="684" y="193"/>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a:extLst>
                <a:ext uri="{FF2B5EF4-FFF2-40B4-BE49-F238E27FC236}">
                  <a16:creationId xmlns:a16="http://schemas.microsoft.com/office/drawing/2014/main" id="{B76E7810-0A44-862B-AAC4-22D909DEB7C0}"/>
                </a:ext>
              </a:extLst>
            </p:cNvPr>
            <p:cNvSpPr/>
            <p:nvPr/>
          </p:nvSpPr>
          <p:spPr>
            <a:xfrm>
              <a:off x="3680075" y="4339600"/>
              <a:ext cx="307875" cy="224125"/>
            </a:xfrm>
            <a:custGeom>
              <a:avLst/>
              <a:gdLst/>
              <a:ahLst/>
              <a:cxnLst/>
              <a:rect l="l" t="t" r="r" b="b"/>
              <a:pathLst>
                <a:path w="12315" h="8965" extrusionOk="0">
                  <a:moveTo>
                    <a:pt x="8581" y="3727"/>
                  </a:moveTo>
                  <a:cubicBezTo>
                    <a:pt x="8799" y="3727"/>
                    <a:pt x="8988" y="3900"/>
                    <a:pt x="8988" y="4135"/>
                  </a:cubicBezTo>
                  <a:lnTo>
                    <a:pt x="8988" y="6557"/>
                  </a:lnTo>
                  <a:cubicBezTo>
                    <a:pt x="8988" y="6792"/>
                    <a:pt x="8799" y="6964"/>
                    <a:pt x="8581" y="6964"/>
                  </a:cubicBezTo>
                  <a:cubicBezTo>
                    <a:pt x="8528" y="6964"/>
                    <a:pt x="8473" y="6954"/>
                    <a:pt x="8418" y="6932"/>
                  </a:cubicBezTo>
                  <a:cubicBezTo>
                    <a:pt x="8418" y="6932"/>
                    <a:pt x="7392" y="6526"/>
                    <a:pt x="6159" y="6526"/>
                  </a:cubicBezTo>
                  <a:cubicBezTo>
                    <a:pt x="4938" y="6526"/>
                    <a:pt x="3916" y="6932"/>
                    <a:pt x="3897" y="6932"/>
                  </a:cubicBezTo>
                  <a:cubicBezTo>
                    <a:pt x="3846" y="6954"/>
                    <a:pt x="3793" y="6964"/>
                    <a:pt x="3742" y="6964"/>
                  </a:cubicBezTo>
                  <a:cubicBezTo>
                    <a:pt x="3530" y="6964"/>
                    <a:pt x="3331" y="6792"/>
                    <a:pt x="3331" y="6557"/>
                  </a:cubicBezTo>
                  <a:lnTo>
                    <a:pt x="3331" y="4135"/>
                  </a:lnTo>
                  <a:cubicBezTo>
                    <a:pt x="3331" y="3900"/>
                    <a:pt x="3530" y="3727"/>
                    <a:pt x="3742" y="3727"/>
                  </a:cubicBezTo>
                  <a:cubicBezTo>
                    <a:pt x="3793" y="3727"/>
                    <a:pt x="3846" y="3738"/>
                    <a:pt x="3897" y="3760"/>
                  </a:cubicBezTo>
                  <a:cubicBezTo>
                    <a:pt x="3916" y="3760"/>
                    <a:pt x="4938" y="4166"/>
                    <a:pt x="6159" y="4166"/>
                  </a:cubicBezTo>
                  <a:cubicBezTo>
                    <a:pt x="7392" y="4166"/>
                    <a:pt x="8418" y="3760"/>
                    <a:pt x="8418" y="3760"/>
                  </a:cubicBezTo>
                  <a:cubicBezTo>
                    <a:pt x="8473" y="3738"/>
                    <a:pt x="8528" y="3727"/>
                    <a:pt x="8581" y="3727"/>
                  </a:cubicBezTo>
                  <a:close/>
                  <a:moveTo>
                    <a:pt x="457" y="1"/>
                  </a:moveTo>
                  <a:cubicBezTo>
                    <a:pt x="200" y="1"/>
                    <a:pt x="0" y="228"/>
                    <a:pt x="46" y="495"/>
                  </a:cubicBezTo>
                  <a:lnTo>
                    <a:pt x="1591" y="8637"/>
                  </a:lnTo>
                  <a:cubicBezTo>
                    <a:pt x="1622" y="8832"/>
                    <a:pt x="1802" y="8964"/>
                    <a:pt x="1997" y="8964"/>
                  </a:cubicBezTo>
                  <a:lnTo>
                    <a:pt x="10334" y="8964"/>
                  </a:lnTo>
                  <a:cubicBezTo>
                    <a:pt x="10529" y="8964"/>
                    <a:pt x="10693" y="8832"/>
                    <a:pt x="10743" y="8637"/>
                  </a:cubicBezTo>
                  <a:lnTo>
                    <a:pt x="12269" y="495"/>
                  </a:lnTo>
                  <a:cubicBezTo>
                    <a:pt x="12315" y="228"/>
                    <a:pt x="12115" y="1"/>
                    <a:pt x="11869" y="1"/>
                  </a:cubicBezTo>
                  <a:cubicBezTo>
                    <a:pt x="11846" y="1"/>
                    <a:pt x="11821" y="3"/>
                    <a:pt x="11797" y="7"/>
                  </a:cubicBezTo>
                  <a:lnTo>
                    <a:pt x="9163" y="460"/>
                  </a:lnTo>
                  <a:cubicBezTo>
                    <a:pt x="9019" y="479"/>
                    <a:pt x="8890" y="592"/>
                    <a:pt x="8840" y="737"/>
                  </a:cubicBezTo>
                  <a:cubicBezTo>
                    <a:pt x="8824" y="819"/>
                    <a:pt x="8223" y="2640"/>
                    <a:pt x="6159" y="2640"/>
                  </a:cubicBezTo>
                  <a:cubicBezTo>
                    <a:pt x="4092" y="2640"/>
                    <a:pt x="3507" y="819"/>
                    <a:pt x="3491" y="737"/>
                  </a:cubicBezTo>
                  <a:cubicBezTo>
                    <a:pt x="3444" y="592"/>
                    <a:pt x="3312" y="479"/>
                    <a:pt x="3167" y="460"/>
                  </a:cubicBezTo>
                  <a:lnTo>
                    <a:pt x="534" y="7"/>
                  </a:lnTo>
                  <a:cubicBezTo>
                    <a:pt x="508" y="3"/>
                    <a:pt x="482" y="1"/>
                    <a:pt x="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a:extLst>
                <a:ext uri="{FF2B5EF4-FFF2-40B4-BE49-F238E27FC236}">
                  <a16:creationId xmlns:a16="http://schemas.microsoft.com/office/drawing/2014/main" id="{60FD97B8-19DA-D642-3F19-3872B9B837E2}"/>
                </a:ext>
              </a:extLst>
            </p:cNvPr>
            <p:cNvSpPr/>
            <p:nvPr/>
          </p:nvSpPr>
          <p:spPr>
            <a:xfrm>
              <a:off x="3795025" y="4229950"/>
              <a:ext cx="28800" cy="154125"/>
            </a:xfrm>
            <a:custGeom>
              <a:avLst/>
              <a:gdLst/>
              <a:ahLst/>
              <a:cxnLst/>
              <a:rect l="l" t="t" r="r" b="b"/>
              <a:pathLst>
                <a:path w="1152" h="6165" extrusionOk="0">
                  <a:moveTo>
                    <a:pt x="417" y="1"/>
                  </a:moveTo>
                  <a:cubicBezTo>
                    <a:pt x="205" y="1"/>
                    <a:pt x="1" y="170"/>
                    <a:pt x="1" y="410"/>
                  </a:cubicBezTo>
                  <a:lnTo>
                    <a:pt x="1" y="5466"/>
                  </a:lnTo>
                  <a:cubicBezTo>
                    <a:pt x="309" y="5856"/>
                    <a:pt x="684" y="6082"/>
                    <a:pt x="1152" y="6164"/>
                  </a:cubicBezTo>
                  <a:lnTo>
                    <a:pt x="1152" y="621"/>
                  </a:lnTo>
                  <a:cubicBezTo>
                    <a:pt x="1152" y="492"/>
                    <a:pt x="1089" y="359"/>
                    <a:pt x="976" y="281"/>
                  </a:cubicBezTo>
                  <a:lnTo>
                    <a:pt x="633" y="67"/>
                  </a:lnTo>
                  <a:cubicBezTo>
                    <a:pt x="565" y="21"/>
                    <a:pt x="490" y="1"/>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a:extLst>
                <a:ext uri="{FF2B5EF4-FFF2-40B4-BE49-F238E27FC236}">
                  <a16:creationId xmlns:a16="http://schemas.microsoft.com/office/drawing/2014/main" id="{3FACEC39-7360-3DAE-F785-EAC9E99EBD1C}"/>
                </a:ext>
              </a:extLst>
            </p:cNvPr>
            <p:cNvSpPr/>
            <p:nvPr/>
          </p:nvSpPr>
          <p:spPr>
            <a:xfrm>
              <a:off x="3844575" y="4212600"/>
              <a:ext cx="28900" cy="171475"/>
            </a:xfrm>
            <a:custGeom>
              <a:avLst/>
              <a:gdLst/>
              <a:ahLst/>
              <a:cxnLst/>
              <a:rect l="l" t="t" r="r" b="b"/>
              <a:pathLst>
                <a:path w="1156" h="6859" extrusionOk="0">
                  <a:moveTo>
                    <a:pt x="730" y="1"/>
                  </a:moveTo>
                  <a:cubicBezTo>
                    <a:pt x="648" y="1"/>
                    <a:pt x="564" y="25"/>
                    <a:pt x="488" y="78"/>
                  </a:cubicBezTo>
                  <a:lnTo>
                    <a:pt x="165" y="339"/>
                  </a:lnTo>
                  <a:cubicBezTo>
                    <a:pt x="48" y="406"/>
                    <a:pt x="1" y="535"/>
                    <a:pt x="1" y="663"/>
                  </a:cubicBezTo>
                  <a:lnTo>
                    <a:pt x="1" y="6858"/>
                  </a:lnTo>
                  <a:cubicBezTo>
                    <a:pt x="438" y="6776"/>
                    <a:pt x="828" y="6566"/>
                    <a:pt x="1156" y="6160"/>
                  </a:cubicBezTo>
                  <a:lnTo>
                    <a:pt x="1156" y="421"/>
                  </a:lnTo>
                  <a:cubicBezTo>
                    <a:pt x="1156" y="172"/>
                    <a:pt x="949" y="1"/>
                    <a:pt x="7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a:extLst>
                <a:ext uri="{FF2B5EF4-FFF2-40B4-BE49-F238E27FC236}">
                  <a16:creationId xmlns:a16="http://schemas.microsoft.com/office/drawing/2014/main" id="{5823020E-9055-CE4C-AFD4-E5E1A7DBF7C4}"/>
                </a:ext>
              </a:extLst>
            </p:cNvPr>
            <p:cNvSpPr/>
            <p:nvPr/>
          </p:nvSpPr>
          <p:spPr>
            <a:xfrm>
              <a:off x="3893725" y="4235375"/>
              <a:ext cx="28900" cy="100325"/>
            </a:xfrm>
            <a:custGeom>
              <a:avLst/>
              <a:gdLst/>
              <a:ahLst/>
              <a:cxnLst/>
              <a:rect l="l" t="t" r="r" b="b"/>
              <a:pathLst>
                <a:path w="1156" h="4013" extrusionOk="0">
                  <a:moveTo>
                    <a:pt x="428" y="0"/>
                  </a:moveTo>
                  <a:cubicBezTo>
                    <a:pt x="394" y="0"/>
                    <a:pt x="359" y="5"/>
                    <a:pt x="325" y="14"/>
                  </a:cubicBezTo>
                  <a:cubicBezTo>
                    <a:pt x="130" y="45"/>
                    <a:pt x="1" y="224"/>
                    <a:pt x="1" y="404"/>
                  </a:cubicBezTo>
                  <a:lnTo>
                    <a:pt x="1" y="4012"/>
                  </a:lnTo>
                  <a:cubicBezTo>
                    <a:pt x="149" y="3915"/>
                    <a:pt x="309" y="3848"/>
                    <a:pt x="473" y="3817"/>
                  </a:cubicBezTo>
                  <a:lnTo>
                    <a:pt x="1156" y="3704"/>
                  </a:lnTo>
                  <a:lnTo>
                    <a:pt x="1156" y="1071"/>
                  </a:lnTo>
                  <a:cubicBezTo>
                    <a:pt x="1156" y="1005"/>
                    <a:pt x="1140" y="942"/>
                    <a:pt x="1105" y="876"/>
                  </a:cubicBezTo>
                  <a:lnTo>
                    <a:pt x="781" y="224"/>
                  </a:lnTo>
                  <a:cubicBezTo>
                    <a:pt x="715" y="79"/>
                    <a:pt x="575" y="0"/>
                    <a:pt x="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a:extLst>
                <a:ext uri="{FF2B5EF4-FFF2-40B4-BE49-F238E27FC236}">
                  <a16:creationId xmlns:a16="http://schemas.microsoft.com/office/drawing/2014/main" id="{A212F145-3EA9-8294-9DFB-74269B5C2F77}"/>
                </a:ext>
              </a:extLst>
            </p:cNvPr>
            <p:cNvSpPr/>
            <p:nvPr/>
          </p:nvSpPr>
          <p:spPr>
            <a:xfrm>
              <a:off x="3943275" y="4268125"/>
              <a:ext cx="28900" cy="56150"/>
            </a:xfrm>
            <a:custGeom>
              <a:avLst/>
              <a:gdLst/>
              <a:ahLst/>
              <a:cxnLst/>
              <a:rect l="l" t="t" r="r" b="b"/>
              <a:pathLst>
                <a:path w="1156" h="2246" extrusionOk="0">
                  <a:moveTo>
                    <a:pt x="735" y="1"/>
                  </a:moveTo>
                  <a:cubicBezTo>
                    <a:pt x="658" y="1"/>
                    <a:pt x="579" y="22"/>
                    <a:pt x="508" y="69"/>
                  </a:cubicBezTo>
                  <a:lnTo>
                    <a:pt x="180" y="295"/>
                  </a:lnTo>
                  <a:cubicBezTo>
                    <a:pt x="67" y="362"/>
                    <a:pt x="1" y="490"/>
                    <a:pt x="1" y="639"/>
                  </a:cubicBezTo>
                  <a:lnTo>
                    <a:pt x="1" y="2246"/>
                  </a:lnTo>
                  <a:lnTo>
                    <a:pt x="1155" y="2051"/>
                  </a:lnTo>
                  <a:lnTo>
                    <a:pt x="1155" y="412"/>
                  </a:lnTo>
                  <a:cubicBezTo>
                    <a:pt x="1155" y="170"/>
                    <a:pt x="951" y="1"/>
                    <a:pt x="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a:extLst>
                <a:ext uri="{FF2B5EF4-FFF2-40B4-BE49-F238E27FC236}">
                  <a16:creationId xmlns:a16="http://schemas.microsoft.com/office/drawing/2014/main" id="{2701822B-95A0-F905-1839-A53EC17ABF01}"/>
                </a:ext>
              </a:extLst>
            </p:cNvPr>
            <p:cNvSpPr/>
            <p:nvPr/>
          </p:nvSpPr>
          <p:spPr>
            <a:xfrm>
              <a:off x="3745775" y="4240925"/>
              <a:ext cx="28525" cy="94775"/>
            </a:xfrm>
            <a:custGeom>
              <a:avLst/>
              <a:gdLst/>
              <a:ahLst/>
              <a:cxnLst/>
              <a:rect l="l" t="t" r="r" b="b"/>
              <a:pathLst>
                <a:path w="1141" h="3791" extrusionOk="0">
                  <a:moveTo>
                    <a:pt x="410" y="0"/>
                  </a:moveTo>
                  <a:cubicBezTo>
                    <a:pt x="196" y="0"/>
                    <a:pt x="1" y="169"/>
                    <a:pt x="1" y="408"/>
                  </a:cubicBezTo>
                  <a:lnTo>
                    <a:pt x="1" y="3482"/>
                  </a:lnTo>
                  <a:lnTo>
                    <a:pt x="668" y="3595"/>
                  </a:lnTo>
                  <a:cubicBezTo>
                    <a:pt x="847" y="3626"/>
                    <a:pt x="1011" y="3693"/>
                    <a:pt x="1140" y="3790"/>
                  </a:cubicBezTo>
                  <a:lnTo>
                    <a:pt x="1140" y="623"/>
                  </a:lnTo>
                  <a:cubicBezTo>
                    <a:pt x="1140" y="490"/>
                    <a:pt x="1074" y="361"/>
                    <a:pt x="961" y="279"/>
                  </a:cubicBezTo>
                  <a:lnTo>
                    <a:pt x="637" y="69"/>
                  </a:lnTo>
                  <a:cubicBezTo>
                    <a:pt x="564" y="22"/>
                    <a:pt x="486" y="0"/>
                    <a:pt x="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a:extLst>
                <a:ext uri="{FF2B5EF4-FFF2-40B4-BE49-F238E27FC236}">
                  <a16:creationId xmlns:a16="http://schemas.microsoft.com/office/drawing/2014/main" id="{84E6DBBF-62BD-2515-DC4C-87537A574828}"/>
                </a:ext>
              </a:extLst>
            </p:cNvPr>
            <p:cNvSpPr/>
            <p:nvPr/>
          </p:nvSpPr>
          <p:spPr>
            <a:xfrm>
              <a:off x="3696250" y="4262875"/>
              <a:ext cx="28875" cy="61400"/>
            </a:xfrm>
            <a:custGeom>
              <a:avLst/>
              <a:gdLst/>
              <a:ahLst/>
              <a:cxnLst/>
              <a:rect l="l" t="t" r="r" b="b"/>
              <a:pathLst>
                <a:path w="1155" h="2456" extrusionOk="0">
                  <a:moveTo>
                    <a:pt x="739" y="0"/>
                  </a:moveTo>
                  <a:cubicBezTo>
                    <a:pt x="664" y="0"/>
                    <a:pt x="588" y="21"/>
                    <a:pt x="519" y="68"/>
                  </a:cubicBezTo>
                  <a:lnTo>
                    <a:pt x="180" y="279"/>
                  </a:lnTo>
                  <a:cubicBezTo>
                    <a:pt x="66" y="361"/>
                    <a:pt x="0" y="490"/>
                    <a:pt x="0" y="622"/>
                  </a:cubicBezTo>
                  <a:lnTo>
                    <a:pt x="0" y="2261"/>
                  </a:lnTo>
                  <a:lnTo>
                    <a:pt x="1155" y="2456"/>
                  </a:lnTo>
                  <a:lnTo>
                    <a:pt x="1155" y="408"/>
                  </a:lnTo>
                  <a:cubicBezTo>
                    <a:pt x="1155" y="169"/>
                    <a:pt x="951" y="0"/>
                    <a:pt x="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 name="Google Shape;842;p42">
            <a:extLst>
              <a:ext uri="{FF2B5EF4-FFF2-40B4-BE49-F238E27FC236}">
                <a16:creationId xmlns:a16="http://schemas.microsoft.com/office/drawing/2014/main" id="{2EB87DBF-CEC3-0DB7-EF48-617FF1303EA2}"/>
              </a:ext>
            </a:extLst>
          </p:cNvPr>
          <p:cNvSpPr/>
          <p:nvPr/>
        </p:nvSpPr>
        <p:spPr>
          <a:xfrm>
            <a:off x="2033363" y="3343175"/>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a:extLst>
              <a:ext uri="{FF2B5EF4-FFF2-40B4-BE49-F238E27FC236}">
                <a16:creationId xmlns:a16="http://schemas.microsoft.com/office/drawing/2014/main" id="{01ABBDD9-E039-246B-DE31-15E78AD00724}"/>
              </a:ext>
            </a:extLst>
          </p:cNvPr>
          <p:cNvSpPr/>
          <p:nvPr/>
        </p:nvSpPr>
        <p:spPr>
          <a:xfrm>
            <a:off x="7934850" y="1285800"/>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 name="Google Shape;844;p42">
            <a:extLst>
              <a:ext uri="{FF2B5EF4-FFF2-40B4-BE49-F238E27FC236}">
                <a16:creationId xmlns:a16="http://schemas.microsoft.com/office/drawing/2014/main" id="{EB2566C5-C6ED-F7B1-3C22-66823F0D067C}"/>
              </a:ext>
            </a:extLst>
          </p:cNvPr>
          <p:cNvGrpSpPr/>
          <p:nvPr/>
        </p:nvGrpSpPr>
        <p:grpSpPr>
          <a:xfrm rot="1755230">
            <a:off x="7477741" y="381312"/>
            <a:ext cx="351140" cy="317388"/>
            <a:chOff x="3658500" y="2938975"/>
            <a:chExt cx="351125" cy="317375"/>
          </a:xfrm>
        </p:grpSpPr>
        <p:sp>
          <p:nvSpPr>
            <p:cNvPr id="845" name="Google Shape;845;p42">
              <a:extLst>
                <a:ext uri="{FF2B5EF4-FFF2-40B4-BE49-F238E27FC236}">
                  <a16:creationId xmlns:a16="http://schemas.microsoft.com/office/drawing/2014/main" id="{15D3D959-7542-0EE6-1EC5-FA50FF5F894B}"/>
                </a:ext>
              </a:extLst>
            </p:cNvPr>
            <p:cNvSpPr/>
            <p:nvPr/>
          </p:nvSpPr>
          <p:spPr>
            <a:xfrm>
              <a:off x="3708050" y="3190500"/>
              <a:ext cx="65850" cy="65850"/>
            </a:xfrm>
            <a:custGeom>
              <a:avLst/>
              <a:gdLst/>
              <a:ahLst/>
              <a:cxnLst/>
              <a:rect l="l" t="t" r="r" b="b"/>
              <a:pathLst>
                <a:path w="2634" h="2634" extrusionOk="0">
                  <a:moveTo>
                    <a:pt x="1315" y="0"/>
                  </a:moveTo>
                  <a:cubicBezTo>
                    <a:pt x="585" y="0"/>
                    <a:pt x="0" y="585"/>
                    <a:pt x="0" y="1319"/>
                  </a:cubicBezTo>
                  <a:cubicBezTo>
                    <a:pt x="0" y="2048"/>
                    <a:pt x="585" y="2633"/>
                    <a:pt x="1315" y="2633"/>
                  </a:cubicBezTo>
                  <a:cubicBezTo>
                    <a:pt x="2048" y="2633"/>
                    <a:pt x="2633" y="2048"/>
                    <a:pt x="2633" y="1319"/>
                  </a:cubicBezTo>
                  <a:cubicBezTo>
                    <a:pt x="2633" y="585"/>
                    <a:pt x="2048" y="0"/>
                    <a:pt x="13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a:extLst>
                <a:ext uri="{FF2B5EF4-FFF2-40B4-BE49-F238E27FC236}">
                  <a16:creationId xmlns:a16="http://schemas.microsoft.com/office/drawing/2014/main" id="{115AB050-0510-48BE-C188-59DB49C6D6E9}"/>
                </a:ext>
              </a:extLst>
            </p:cNvPr>
            <p:cNvSpPr/>
            <p:nvPr/>
          </p:nvSpPr>
          <p:spPr>
            <a:xfrm>
              <a:off x="3901450" y="3190500"/>
              <a:ext cx="65850" cy="65850"/>
            </a:xfrm>
            <a:custGeom>
              <a:avLst/>
              <a:gdLst/>
              <a:ahLst/>
              <a:cxnLst/>
              <a:rect l="l" t="t" r="r" b="b"/>
              <a:pathLst>
                <a:path w="2634" h="2634" extrusionOk="0">
                  <a:moveTo>
                    <a:pt x="1319" y="0"/>
                  </a:moveTo>
                  <a:cubicBezTo>
                    <a:pt x="585" y="0"/>
                    <a:pt x="0" y="585"/>
                    <a:pt x="0" y="1319"/>
                  </a:cubicBezTo>
                  <a:cubicBezTo>
                    <a:pt x="0" y="2048"/>
                    <a:pt x="585" y="2633"/>
                    <a:pt x="1319" y="2633"/>
                  </a:cubicBezTo>
                  <a:cubicBezTo>
                    <a:pt x="2033" y="2633"/>
                    <a:pt x="2633" y="2048"/>
                    <a:pt x="2633" y="1319"/>
                  </a:cubicBezTo>
                  <a:cubicBezTo>
                    <a:pt x="2633" y="585"/>
                    <a:pt x="2033"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a:extLst>
                <a:ext uri="{FF2B5EF4-FFF2-40B4-BE49-F238E27FC236}">
                  <a16:creationId xmlns:a16="http://schemas.microsoft.com/office/drawing/2014/main" id="{A5C131B6-54AF-00CB-3307-C8BB41F59E1F}"/>
                </a:ext>
              </a:extLst>
            </p:cNvPr>
            <p:cNvSpPr/>
            <p:nvPr/>
          </p:nvSpPr>
          <p:spPr>
            <a:xfrm>
              <a:off x="3723850" y="2938975"/>
              <a:ext cx="112175" cy="44775"/>
            </a:xfrm>
            <a:custGeom>
              <a:avLst/>
              <a:gdLst/>
              <a:ahLst/>
              <a:cxnLst/>
              <a:rect l="l" t="t" r="r" b="b"/>
              <a:pathLst>
                <a:path w="4487" h="1791" extrusionOk="0">
                  <a:moveTo>
                    <a:pt x="277" y="0"/>
                  </a:moveTo>
                  <a:cubicBezTo>
                    <a:pt x="117" y="0"/>
                    <a:pt x="0" y="113"/>
                    <a:pt x="0" y="277"/>
                  </a:cubicBezTo>
                  <a:lnTo>
                    <a:pt x="0" y="1514"/>
                  </a:lnTo>
                  <a:cubicBezTo>
                    <a:pt x="0" y="1658"/>
                    <a:pt x="117" y="1791"/>
                    <a:pt x="277" y="1791"/>
                  </a:cubicBezTo>
                  <a:lnTo>
                    <a:pt x="4229" y="1791"/>
                  </a:lnTo>
                  <a:cubicBezTo>
                    <a:pt x="4373" y="1791"/>
                    <a:pt x="4486" y="1658"/>
                    <a:pt x="4486" y="1514"/>
                  </a:cubicBezTo>
                  <a:lnTo>
                    <a:pt x="4486" y="277"/>
                  </a:lnTo>
                  <a:cubicBezTo>
                    <a:pt x="4486" y="113"/>
                    <a:pt x="4373" y="0"/>
                    <a:pt x="4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a:extLst>
                <a:ext uri="{FF2B5EF4-FFF2-40B4-BE49-F238E27FC236}">
                  <a16:creationId xmlns:a16="http://schemas.microsoft.com/office/drawing/2014/main" id="{A1D085B0-0808-5389-F668-7891AB246C1D}"/>
                </a:ext>
              </a:extLst>
            </p:cNvPr>
            <p:cNvSpPr/>
            <p:nvPr/>
          </p:nvSpPr>
          <p:spPr>
            <a:xfrm>
              <a:off x="3949825" y="3071500"/>
              <a:ext cx="54425" cy="54850"/>
            </a:xfrm>
            <a:custGeom>
              <a:avLst/>
              <a:gdLst/>
              <a:ahLst/>
              <a:cxnLst/>
              <a:rect l="l" t="t" r="r" b="b"/>
              <a:pathLst>
                <a:path w="2177" h="2194" extrusionOk="0">
                  <a:moveTo>
                    <a:pt x="0" y="1"/>
                  </a:moveTo>
                  <a:lnTo>
                    <a:pt x="0" y="2193"/>
                  </a:lnTo>
                  <a:lnTo>
                    <a:pt x="2177" y="2193"/>
                  </a:lnTo>
                  <a:lnTo>
                    <a:pt x="519" y="145"/>
                  </a:lnTo>
                  <a:cubicBezTo>
                    <a:pt x="441" y="48"/>
                    <a:pt x="324" y="1"/>
                    <a:pt x="1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a:extLst>
                <a:ext uri="{FF2B5EF4-FFF2-40B4-BE49-F238E27FC236}">
                  <a16:creationId xmlns:a16="http://schemas.microsoft.com/office/drawing/2014/main" id="{B735A4E0-356A-90F3-399C-00245CC481DA}"/>
                </a:ext>
              </a:extLst>
            </p:cNvPr>
            <p:cNvSpPr/>
            <p:nvPr/>
          </p:nvSpPr>
          <p:spPr>
            <a:xfrm>
              <a:off x="3724325" y="3062525"/>
              <a:ext cx="111300" cy="30950"/>
            </a:xfrm>
            <a:custGeom>
              <a:avLst/>
              <a:gdLst/>
              <a:ahLst/>
              <a:cxnLst/>
              <a:rect l="l" t="t" r="r" b="b"/>
              <a:pathLst>
                <a:path w="4452" h="1238" extrusionOk="0">
                  <a:moveTo>
                    <a:pt x="1347" y="1"/>
                  </a:moveTo>
                  <a:cubicBezTo>
                    <a:pt x="1073" y="143"/>
                    <a:pt x="769" y="219"/>
                    <a:pt x="457" y="219"/>
                  </a:cubicBezTo>
                  <a:cubicBezTo>
                    <a:pt x="306" y="219"/>
                    <a:pt x="153" y="201"/>
                    <a:pt x="1" y="165"/>
                  </a:cubicBezTo>
                  <a:lnTo>
                    <a:pt x="1" y="1237"/>
                  </a:lnTo>
                  <a:lnTo>
                    <a:pt x="4452" y="1237"/>
                  </a:lnTo>
                  <a:lnTo>
                    <a:pt x="4452" y="165"/>
                  </a:lnTo>
                  <a:cubicBezTo>
                    <a:pt x="4310" y="196"/>
                    <a:pt x="4163" y="212"/>
                    <a:pt x="4014" y="212"/>
                  </a:cubicBezTo>
                  <a:cubicBezTo>
                    <a:pt x="3705" y="212"/>
                    <a:pt x="3389" y="143"/>
                    <a:pt x="3102" y="1"/>
                  </a:cubicBezTo>
                  <a:cubicBezTo>
                    <a:pt x="2829" y="145"/>
                    <a:pt x="2536" y="211"/>
                    <a:pt x="2224" y="211"/>
                  </a:cubicBezTo>
                  <a:cubicBezTo>
                    <a:pt x="1916" y="211"/>
                    <a:pt x="1624" y="145"/>
                    <a:pt x="1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a:extLst>
                <a:ext uri="{FF2B5EF4-FFF2-40B4-BE49-F238E27FC236}">
                  <a16:creationId xmlns:a16="http://schemas.microsoft.com/office/drawing/2014/main" id="{F26A0366-976F-F9DE-324B-F8769A0E5228}"/>
                </a:ext>
              </a:extLst>
            </p:cNvPr>
            <p:cNvSpPr/>
            <p:nvPr/>
          </p:nvSpPr>
          <p:spPr>
            <a:xfrm>
              <a:off x="3672250" y="3063700"/>
              <a:ext cx="208550" cy="68300"/>
            </a:xfrm>
            <a:custGeom>
              <a:avLst/>
              <a:gdLst/>
              <a:ahLst/>
              <a:cxnLst/>
              <a:rect l="l" t="t" r="r" b="b"/>
              <a:pathLst>
                <a:path w="8342" h="2732" extrusionOk="0">
                  <a:moveTo>
                    <a:pt x="0" y="1"/>
                  </a:moveTo>
                  <a:lnTo>
                    <a:pt x="0" y="2731"/>
                  </a:lnTo>
                  <a:cubicBezTo>
                    <a:pt x="51" y="2716"/>
                    <a:pt x="98" y="2716"/>
                    <a:pt x="133" y="2716"/>
                  </a:cubicBezTo>
                  <a:lnTo>
                    <a:pt x="8341" y="2716"/>
                  </a:lnTo>
                  <a:lnTo>
                    <a:pt x="8341" y="98"/>
                  </a:lnTo>
                  <a:cubicBezTo>
                    <a:pt x="8177" y="149"/>
                    <a:pt x="7998" y="164"/>
                    <a:pt x="7818" y="164"/>
                  </a:cubicBezTo>
                  <a:cubicBezTo>
                    <a:pt x="7658" y="164"/>
                    <a:pt x="7510" y="149"/>
                    <a:pt x="7350" y="118"/>
                  </a:cubicBezTo>
                  <a:lnTo>
                    <a:pt x="7350" y="1596"/>
                  </a:lnTo>
                  <a:cubicBezTo>
                    <a:pt x="7350" y="1822"/>
                    <a:pt x="7171" y="2002"/>
                    <a:pt x="6941" y="2002"/>
                  </a:cubicBezTo>
                  <a:lnTo>
                    <a:pt x="1674" y="2002"/>
                  </a:lnTo>
                  <a:cubicBezTo>
                    <a:pt x="1448" y="2002"/>
                    <a:pt x="1268" y="1822"/>
                    <a:pt x="1268" y="1596"/>
                  </a:cubicBezTo>
                  <a:lnTo>
                    <a:pt x="1268" y="118"/>
                  </a:lnTo>
                  <a:cubicBezTo>
                    <a:pt x="1116" y="153"/>
                    <a:pt x="961" y="171"/>
                    <a:pt x="806" y="171"/>
                  </a:cubicBezTo>
                  <a:cubicBezTo>
                    <a:pt x="533" y="171"/>
                    <a:pt x="259" y="11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a:extLst>
                <a:ext uri="{FF2B5EF4-FFF2-40B4-BE49-F238E27FC236}">
                  <a16:creationId xmlns:a16="http://schemas.microsoft.com/office/drawing/2014/main" id="{44032480-DD9D-2D3A-984B-28D6C7F97B41}"/>
                </a:ext>
              </a:extLst>
            </p:cNvPr>
            <p:cNvSpPr/>
            <p:nvPr/>
          </p:nvSpPr>
          <p:spPr>
            <a:xfrm>
              <a:off x="3658500" y="3152350"/>
              <a:ext cx="222300" cy="71125"/>
            </a:xfrm>
            <a:custGeom>
              <a:avLst/>
              <a:gdLst/>
              <a:ahLst/>
              <a:cxnLst/>
              <a:rect l="l" t="t" r="r" b="b"/>
              <a:pathLst>
                <a:path w="8892" h="2845" extrusionOk="0">
                  <a:moveTo>
                    <a:pt x="422" y="1"/>
                  </a:moveTo>
                  <a:cubicBezTo>
                    <a:pt x="195" y="1"/>
                    <a:pt x="0" y="180"/>
                    <a:pt x="0" y="406"/>
                  </a:cubicBezTo>
                  <a:lnTo>
                    <a:pt x="0" y="2439"/>
                  </a:lnTo>
                  <a:cubicBezTo>
                    <a:pt x="0" y="2665"/>
                    <a:pt x="195" y="2845"/>
                    <a:pt x="422" y="2845"/>
                  </a:cubicBezTo>
                  <a:lnTo>
                    <a:pt x="1151" y="2845"/>
                  </a:lnTo>
                  <a:cubicBezTo>
                    <a:pt x="1151" y="1674"/>
                    <a:pt x="2111" y="715"/>
                    <a:pt x="3297" y="715"/>
                  </a:cubicBezTo>
                  <a:cubicBezTo>
                    <a:pt x="4467" y="715"/>
                    <a:pt x="5427" y="1674"/>
                    <a:pt x="5427" y="2845"/>
                  </a:cubicBezTo>
                  <a:lnTo>
                    <a:pt x="8891" y="2845"/>
                  </a:lnTo>
                  <a:lnTo>
                    <a:pt x="88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a:extLst>
                <a:ext uri="{FF2B5EF4-FFF2-40B4-BE49-F238E27FC236}">
                  <a16:creationId xmlns:a16="http://schemas.microsoft.com/office/drawing/2014/main" id="{1E136883-0A74-EDD2-18E4-C2A1C880689D}"/>
                </a:ext>
              </a:extLst>
            </p:cNvPr>
            <p:cNvSpPr/>
            <p:nvPr/>
          </p:nvSpPr>
          <p:spPr>
            <a:xfrm>
              <a:off x="3663375" y="2965000"/>
              <a:ext cx="233225" cy="82175"/>
            </a:xfrm>
            <a:custGeom>
              <a:avLst/>
              <a:gdLst/>
              <a:ahLst/>
              <a:cxnLst/>
              <a:rect l="l" t="t" r="r" b="b"/>
              <a:pathLst>
                <a:path w="9329" h="3287" extrusionOk="0">
                  <a:moveTo>
                    <a:pt x="274" y="1"/>
                  </a:moveTo>
                  <a:cubicBezTo>
                    <a:pt x="129" y="1"/>
                    <a:pt x="0" y="129"/>
                    <a:pt x="0" y="278"/>
                  </a:cubicBezTo>
                  <a:lnTo>
                    <a:pt x="0" y="2115"/>
                  </a:lnTo>
                  <a:cubicBezTo>
                    <a:pt x="0" y="2747"/>
                    <a:pt x="504" y="3266"/>
                    <a:pt x="1120" y="3285"/>
                  </a:cubicBezTo>
                  <a:cubicBezTo>
                    <a:pt x="1137" y="3286"/>
                    <a:pt x="1153" y="3286"/>
                    <a:pt x="1169" y="3286"/>
                  </a:cubicBezTo>
                  <a:cubicBezTo>
                    <a:pt x="1523" y="3286"/>
                    <a:pt x="1828" y="3126"/>
                    <a:pt x="2029" y="2876"/>
                  </a:cubicBezTo>
                  <a:cubicBezTo>
                    <a:pt x="2244" y="3137"/>
                    <a:pt x="2552" y="3285"/>
                    <a:pt x="2907" y="3285"/>
                  </a:cubicBezTo>
                  <a:cubicBezTo>
                    <a:pt x="3266" y="3285"/>
                    <a:pt x="3574" y="3137"/>
                    <a:pt x="3785" y="2876"/>
                  </a:cubicBezTo>
                  <a:cubicBezTo>
                    <a:pt x="3999" y="3137"/>
                    <a:pt x="4307" y="3285"/>
                    <a:pt x="4662" y="3285"/>
                  </a:cubicBezTo>
                  <a:cubicBezTo>
                    <a:pt x="5021" y="3285"/>
                    <a:pt x="5329" y="3137"/>
                    <a:pt x="5540" y="2876"/>
                  </a:cubicBezTo>
                  <a:cubicBezTo>
                    <a:pt x="5755" y="3137"/>
                    <a:pt x="6063" y="3285"/>
                    <a:pt x="6418" y="3285"/>
                  </a:cubicBezTo>
                  <a:cubicBezTo>
                    <a:pt x="6777" y="3285"/>
                    <a:pt x="7085" y="3137"/>
                    <a:pt x="7296" y="2876"/>
                  </a:cubicBezTo>
                  <a:cubicBezTo>
                    <a:pt x="7501" y="3126"/>
                    <a:pt x="7806" y="3286"/>
                    <a:pt x="8159" y="3286"/>
                  </a:cubicBezTo>
                  <a:cubicBezTo>
                    <a:pt x="8176" y="3286"/>
                    <a:pt x="8192" y="3286"/>
                    <a:pt x="8208" y="3285"/>
                  </a:cubicBezTo>
                  <a:cubicBezTo>
                    <a:pt x="8825" y="3266"/>
                    <a:pt x="9328" y="2747"/>
                    <a:pt x="9328" y="2115"/>
                  </a:cubicBezTo>
                  <a:lnTo>
                    <a:pt x="9328" y="278"/>
                  </a:lnTo>
                  <a:cubicBezTo>
                    <a:pt x="9328" y="129"/>
                    <a:pt x="9199" y="1"/>
                    <a:pt x="9051" y="1"/>
                  </a:cubicBezTo>
                  <a:lnTo>
                    <a:pt x="7736" y="1"/>
                  </a:lnTo>
                  <a:lnTo>
                    <a:pt x="7736" y="683"/>
                  </a:lnTo>
                  <a:cubicBezTo>
                    <a:pt x="7736" y="1171"/>
                    <a:pt x="7346" y="1561"/>
                    <a:pt x="6859" y="1561"/>
                  </a:cubicBezTo>
                  <a:lnTo>
                    <a:pt x="2470" y="1561"/>
                  </a:lnTo>
                  <a:cubicBezTo>
                    <a:pt x="1982" y="1561"/>
                    <a:pt x="1592" y="1171"/>
                    <a:pt x="1592" y="683"/>
                  </a:cubicBezTo>
                  <a:lnTo>
                    <a:pt x="15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a:extLst>
                <a:ext uri="{FF2B5EF4-FFF2-40B4-BE49-F238E27FC236}">
                  <a16:creationId xmlns:a16="http://schemas.microsoft.com/office/drawing/2014/main" id="{74803919-E837-E76F-6B8F-D36D678B012B}"/>
                </a:ext>
              </a:extLst>
            </p:cNvPr>
            <p:cNvSpPr/>
            <p:nvPr/>
          </p:nvSpPr>
          <p:spPr>
            <a:xfrm>
              <a:off x="3901450" y="3071500"/>
              <a:ext cx="108175" cy="151975"/>
            </a:xfrm>
            <a:custGeom>
              <a:avLst/>
              <a:gdLst/>
              <a:ahLst/>
              <a:cxnLst/>
              <a:rect l="l" t="t" r="r" b="b"/>
              <a:pathLst>
                <a:path w="4327" h="6079" extrusionOk="0">
                  <a:moveTo>
                    <a:pt x="0" y="1"/>
                  </a:moveTo>
                  <a:lnTo>
                    <a:pt x="0" y="4405"/>
                  </a:lnTo>
                  <a:cubicBezTo>
                    <a:pt x="359" y="4112"/>
                    <a:pt x="815" y="3949"/>
                    <a:pt x="1319" y="3949"/>
                  </a:cubicBezTo>
                  <a:cubicBezTo>
                    <a:pt x="2489" y="3949"/>
                    <a:pt x="3449" y="4908"/>
                    <a:pt x="3449" y="6079"/>
                  </a:cubicBezTo>
                  <a:lnTo>
                    <a:pt x="3917" y="6079"/>
                  </a:lnTo>
                  <a:cubicBezTo>
                    <a:pt x="4147" y="6079"/>
                    <a:pt x="4326" y="5899"/>
                    <a:pt x="4326" y="5673"/>
                  </a:cubicBezTo>
                  <a:lnTo>
                    <a:pt x="4326" y="4549"/>
                  </a:lnTo>
                  <a:lnTo>
                    <a:pt x="3788" y="4549"/>
                  </a:lnTo>
                  <a:cubicBezTo>
                    <a:pt x="3562" y="4549"/>
                    <a:pt x="3367" y="4354"/>
                    <a:pt x="3367" y="4128"/>
                  </a:cubicBezTo>
                  <a:cubicBezTo>
                    <a:pt x="3367" y="3902"/>
                    <a:pt x="3562" y="3722"/>
                    <a:pt x="3788" y="3722"/>
                  </a:cubicBezTo>
                  <a:lnTo>
                    <a:pt x="4326" y="3722"/>
                  </a:lnTo>
                  <a:lnTo>
                    <a:pt x="4326" y="3005"/>
                  </a:lnTo>
                  <a:lnTo>
                    <a:pt x="1529" y="3005"/>
                  </a:lnTo>
                  <a:cubicBezTo>
                    <a:pt x="1303" y="3005"/>
                    <a:pt x="1124" y="2829"/>
                    <a:pt x="1124" y="2599"/>
                  </a:cubicBezTo>
                  <a:lnTo>
                    <a:pt x="11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42">
            <a:extLst>
              <a:ext uri="{FF2B5EF4-FFF2-40B4-BE49-F238E27FC236}">
                <a16:creationId xmlns:a16="http://schemas.microsoft.com/office/drawing/2014/main" id="{46CAC2E4-5824-E7D3-5B1E-16C0A6B45D2D}"/>
              </a:ext>
            </a:extLst>
          </p:cNvPr>
          <p:cNvGrpSpPr/>
          <p:nvPr/>
        </p:nvGrpSpPr>
        <p:grpSpPr>
          <a:xfrm rot="-1473039">
            <a:off x="2933613" y="300015"/>
            <a:ext cx="284127" cy="351127"/>
            <a:chOff x="3189475" y="3543250"/>
            <a:chExt cx="284125" cy="351125"/>
          </a:xfrm>
        </p:grpSpPr>
        <p:sp>
          <p:nvSpPr>
            <p:cNvPr id="855" name="Google Shape;855;p42">
              <a:extLst>
                <a:ext uri="{FF2B5EF4-FFF2-40B4-BE49-F238E27FC236}">
                  <a16:creationId xmlns:a16="http://schemas.microsoft.com/office/drawing/2014/main" id="{C2B2BA38-CE09-4281-D9BD-04DD69FE6714}"/>
                </a:ext>
              </a:extLst>
            </p:cNvPr>
            <p:cNvSpPr/>
            <p:nvPr/>
          </p:nvSpPr>
          <p:spPr>
            <a:xfrm>
              <a:off x="3260200" y="3850475"/>
              <a:ext cx="43900" cy="43900"/>
            </a:xfrm>
            <a:custGeom>
              <a:avLst/>
              <a:gdLst/>
              <a:ahLst/>
              <a:cxnLst/>
              <a:rect l="l" t="t" r="r" b="b"/>
              <a:pathLst>
                <a:path w="1756" h="1756" extrusionOk="0">
                  <a:moveTo>
                    <a:pt x="878" y="0"/>
                  </a:moveTo>
                  <a:cubicBezTo>
                    <a:pt x="390" y="0"/>
                    <a:pt x="0" y="390"/>
                    <a:pt x="0" y="878"/>
                  </a:cubicBezTo>
                  <a:cubicBezTo>
                    <a:pt x="0" y="1350"/>
                    <a:pt x="390" y="1756"/>
                    <a:pt x="878" y="1756"/>
                  </a:cubicBezTo>
                  <a:cubicBezTo>
                    <a:pt x="1366" y="1756"/>
                    <a:pt x="1756" y="1350"/>
                    <a:pt x="1756" y="878"/>
                  </a:cubicBezTo>
                  <a:cubicBezTo>
                    <a:pt x="1756" y="390"/>
                    <a:pt x="1366" y="0"/>
                    <a:pt x="8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2">
              <a:extLst>
                <a:ext uri="{FF2B5EF4-FFF2-40B4-BE49-F238E27FC236}">
                  <a16:creationId xmlns:a16="http://schemas.microsoft.com/office/drawing/2014/main" id="{D5DC46D7-DB9A-7CDC-B9A2-A4565871BF71}"/>
                </a:ext>
              </a:extLst>
            </p:cNvPr>
            <p:cNvSpPr/>
            <p:nvPr/>
          </p:nvSpPr>
          <p:spPr>
            <a:xfrm>
              <a:off x="3359000" y="3817600"/>
              <a:ext cx="76775" cy="76775"/>
            </a:xfrm>
            <a:custGeom>
              <a:avLst/>
              <a:gdLst/>
              <a:ahLst/>
              <a:cxnLst/>
              <a:rect l="l" t="t" r="r" b="b"/>
              <a:pathLst>
                <a:path w="3071" h="3071" extrusionOk="0">
                  <a:moveTo>
                    <a:pt x="1525" y="1120"/>
                  </a:moveTo>
                  <a:cubicBezTo>
                    <a:pt x="1756" y="1120"/>
                    <a:pt x="1951" y="1300"/>
                    <a:pt x="1951" y="1526"/>
                  </a:cubicBezTo>
                  <a:cubicBezTo>
                    <a:pt x="1951" y="1756"/>
                    <a:pt x="1756" y="1932"/>
                    <a:pt x="1525" y="1932"/>
                  </a:cubicBezTo>
                  <a:cubicBezTo>
                    <a:pt x="1299" y="1932"/>
                    <a:pt x="1120" y="1756"/>
                    <a:pt x="1120" y="1526"/>
                  </a:cubicBezTo>
                  <a:cubicBezTo>
                    <a:pt x="1120" y="1300"/>
                    <a:pt x="1299" y="1120"/>
                    <a:pt x="1525" y="1120"/>
                  </a:cubicBezTo>
                  <a:close/>
                  <a:moveTo>
                    <a:pt x="1525" y="0"/>
                  </a:moveTo>
                  <a:cubicBezTo>
                    <a:pt x="683" y="0"/>
                    <a:pt x="0" y="683"/>
                    <a:pt x="0" y="1526"/>
                  </a:cubicBezTo>
                  <a:cubicBezTo>
                    <a:pt x="0" y="2372"/>
                    <a:pt x="683" y="3071"/>
                    <a:pt x="1525" y="3071"/>
                  </a:cubicBezTo>
                  <a:cubicBezTo>
                    <a:pt x="2388" y="3071"/>
                    <a:pt x="3070" y="2372"/>
                    <a:pt x="3070" y="1526"/>
                  </a:cubicBezTo>
                  <a:cubicBezTo>
                    <a:pt x="3070" y="683"/>
                    <a:pt x="2388" y="0"/>
                    <a:pt x="1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2">
              <a:extLst>
                <a:ext uri="{FF2B5EF4-FFF2-40B4-BE49-F238E27FC236}">
                  <a16:creationId xmlns:a16="http://schemas.microsoft.com/office/drawing/2014/main" id="{295B7537-4105-295F-162E-C675D41B3592}"/>
                </a:ext>
              </a:extLst>
            </p:cNvPr>
            <p:cNvSpPr/>
            <p:nvPr/>
          </p:nvSpPr>
          <p:spPr>
            <a:xfrm>
              <a:off x="3189475" y="3543250"/>
              <a:ext cx="284125" cy="307250"/>
            </a:xfrm>
            <a:custGeom>
              <a:avLst/>
              <a:gdLst/>
              <a:ahLst/>
              <a:cxnLst/>
              <a:rect l="l" t="t" r="r" b="b"/>
              <a:pathLst>
                <a:path w="11365" h="12290" extrusionOk="0">
                  <a:moveTo>
                    <a:pt x="6551" y="1"/>
                  </a:moveTo>
                  <a:cubicBezTo>
                    <a:pt x="6325" y="1"/>
                    <a:pt x="6145" y="180"/>
                    <a:pt x="6145" y="406"/>
                  </a:cubicBezTo>
                  <a:lnTo>
                    <a:pt x="6145" y="422"/>
                  </a:lnTo>
                  <a:cubicBezTo>
                    <a:pt x="3984" y="636"/>
                    <a:pt x="2279" y="2454"/>
                    <a:pt x="2279" y="4682"/>
                  </a:cubicBezTo>
                  <a:cubicBezTo>
                    <a:pt x="2279" y="5072"/>
                    <a:pt x="2603" y="5396"/>
                    <a:pt x="2993" y="5396"/>
                  </a:cubicBezTo>
                  <a:cubicBezTo>
                    <a:pt x="3383" y="5396"/>
                    <a:pt x="3707" y="5154"/>
                    <a:pt x="3707" y="5154"/>
                  </a:cubicBezTo>
                  <a:cubicBezTo>
                    <a:pt x="3707" y="5154"/>
                    <a:pt x="4035" y="5396"/>
                    <a:pt x="4425" y="5396"/>
                  </a:cubicBezTo>
                  <a:cubicBezTo>
                    <a:pt x="4815" y="5396"/>
                    <a:pt x="5139" y="5154"/>
                    <a:pt x="5139" y="5154"/>
                  </a:cubicBezTo>
                  <a:cubicBezTo>
                    <a:pt x="5139" y="5154"/>
                    <a:pt x="5447" y="5396"/>
                    <a:pt x="5853" y="5396"/>
                  </a:cubicBezTo>
                  <a:cubicBezTo>
                    <a:pt x="5950" y="5396"/>
                    <a:pt x="6048" y="5380"/>
                    <a:pt x="6145" y="5349"/>
                  </a:cubicBezTo>
                  <a:lnTo>
                    <a:pt x="6145" y="8146"/>
                  </a:lnTo>
                  <a:lnTo>
                    <a:pt x="5154" y="8146"/>
                  </a:lnTo>
                  <a:lnTo>
                    <a:pt x="5154" y="7900"/>
                  </a:lnTo>
                  <a:cubicBezTo>
                    <a:pt x="5154" y="7674"/>
                    <a:pt x="4975" y="7479"/>
                    <a:pt x="4749" y="7479"/>
                  </a:cubicBezTo>
                  <a:cubicBezTo>
                    <a:pt x="4522" y="7479"/>
                    <a:pt x="4343" y="7674"/>
                    <a:pt x="4343" y="7900"/>
                  </a:cubicBezTo>
                  <a:lnTo>
                    <a:pt x="4343" y="8146"/>
                  </a:lnTo>
                  <a:lnTo>
                    <a:pt x="3625" y="8146"/>
                  </a:lnTo>
                  <a:lnTo>
                    <a:pt x="3625" y="7900"/>
                  </a:lnTo>
                  <a:cubicBezTo>
                    <a:pt x="3625" y="7674"/>
                    <a:pt x="3430" y="7479"/>
                    <a:pt x="3219" y="7479"/>
                  </a:cubicBezTo>
                  <a:cubicBezTo>
                    <a:pt x="2993" y="7479"/>
                    <a:pt x="2798" y="7674"/>
                    <a:pt x="2798" y="7900"/>
                  </a:cubicBezTo>
                  <a:lnTo>
                    <a:pt x="2798" y="8146"/>
                  </a:lnTo>
                  <a:lnTo>
                    <a:pt x="2162" y="8146"/>
                  </a:lnTo>
                  <a:cubicBezTo>
                    <a:pt x="1936" y="8146"/>
                    <a:pt x="1756" y="8322"/>
                    <a:pt x="1756" y="8552"/>
                  </a:cubicBezTo>
                  <a:lnTo>
                    <a:pt x="1756" y="8794"/>
                  </a:lnTo>
                  <a:lnTo>
                    <a:pt x="407" y="8794"/>
                  </a:lnTo>
                  <a:cubicBezTo>
                    <a:pt x="180" y="8794"/>
                    <a:pt x="1" y="8989"/>
                    <a:pt x="1" y="9219"/>
                  </a:cubicBezTo>
                  <a:lnTo>
                    <a:pt x="1" y="9867"/>
                  </a:lnTo>
                  <a:cubicBezTo>
                    <a:pt x="1" y="10097"/>
                    <a:pt x="180" y="10272"/>
                    <a:pt x="407" y="10272"/>
                  </a:cubicBezTo>
                  <a:cubicBezTo>
                    <a:pt x="637" y="10272"/>
                    <a:pt x="832" y="10097"/>
                    <a:pt x="832" y="9867"/>
                  </a:cubicBezTo>
                  <a:lnTo>
                    <a:pt x="832" y="9625"/>
                  </a:lnTo>
                  <a:lnTo>
                    <a:pt x="1756" y="9625"/>
                  </a:lnTo>
                  <a:lnTo>
                    <a:pt x="1756" y="11868"/>
                  </a:lnTo>
                  <a:cubicBezTo>
                    <a:pt x="1756" y="12094"/>
                    <a:pt x="1936" y="12289"/>
                    <a:pt x="2162" y="12289"/>
                  </a:cubicBezTo>
                  <a:lnTo>
                    <a:pt x="2244" y="12289"/>
                  </a:lnTo>
                  <a:cubicBezTo>
                    <a:pt x="2552" y="11786"/>
                    <a:pt x="3091" y="11462"/>
                    <a:pt x="3707" y="11462"/>
                  </a:cubicBezTo>
                  <a:cubicBezTo>
                    <a:pt x="4327" y="11462"/>
                    <a:pt x="4862" y="11786"/>
                    <a:pt x="5154" y="12289"/>
                  </a:cubicBezTo>
                  <a:lnTo>
                    <a:pt x="5966" y="12289"/>
                  </a:lnTo>
                  <a:cubicBezTo>
                    <a:pt x="6083" y="11088"/>
                    <a:pt x="7089" y="10144"/>
                    <a:pt x="8306" y="10144"/>
                  </a:cubicBezTo>
                  <a:cubicBezTo>
                    <a:pt x="9543" y="10144"/>
                    <a:pt x="10550" y="11088"/>
                    <a:pt x="10667" y="12289"/>
                  </a:cubicBezTo>
                  <a:lnTo>
                    <a:pt x="10940" y="12289"/>
                  </a:lnTo>
                  <a:cubicBezTo>
                    <a:pt x="11170" y="12289"/>
                    <a:pt x="11365" y="12094"/>
                    <a:pt x="11365" y="11868"/>
                  </a:cubicBezTo>
                  <a:lnTo>
                    <a:pt x="11365" y="8552"/>
                  </a:lnTo>
                  <a:cubicBezTo>
                    <a:pt x="11365" y="8322"/>
                    <a:pt x="11170" y="8146"/>
                    <a:pt x="10940" y="8146"/>
                  </a:cubicBezTo>
                  <a:lnTo>
                    <a:pt x="10487" y="8146"/>
                  </a:lnTo>
                  <a:lnTo>
                    <a:pt x="10487" y="7023"/>
                  </a:lnTo>
                  <a:cubicBezTo>
                    <a:pt x="10487" y="6796"/>
                    <a:pt x="10292" y="6601"/>
                    <a:pt x="10062" y="6601"/>
                  </a:cubicBezTo>
                  <a:lnTo>
                    <a:pt x="8373" y="6601"/>
                  </a:lnTo>
                  <a:cubicBezTo>
                    <a:pt x="8146" y="6601"/>
                    <a:pt x="7951" y="6796"/>
                    <a:pt x="7951" y="7023"/>
                  </a:cubicBezTo>
                  <a:lnTo>
                    <a:pt x="7951" y="8146"/>
                  </a:lnTo>
                  <a:lnTo>
                    <a:pt x="6976" y="8146"/>
                  </a:lnTo>
                  <a:lnTo>
                    <a:pt x="6976" y="5349"/>
                  </a:lnTo>
                  <a:cubicBezTo>
                    <a:pt x="7058" y="5380"/>
                    <a:pt x="7171" y="5396"/>
                    <a:pt x="7269" y="5396"/>
                  </a:cubicBezTo>
                  <a:cubicBezTo>
                    <a:pt x="7659" y="5396"/>
                    <a:pt x="7983" y="5154"/>
                    <a:pt x="7983" y="5154"/>
                  </a:cubicBezTo>
                  <a:cubicBezTo>
                    <a:pt x="7983" y="5154"/>
                    <a:pt x="8306" y="5396"/>
                    <a:pt x="8696" y="5396"/>
                  </a:cubicBezTo>
                  <a:cubicBezTo>
                    <a:pt x="9087" y="5396"/>
                    <a:pt x="9414" y="5154"/>
                    <a:pt x="9414" y="5154"/>
                  </a:cubicBezTo>
                  <a:cubicBezTo>
                    <a:pt x="9414" y="5154"/>
                    <a:pt x="9722" y="5396"/>
                    <a:pt x="10128" y="5396"/>
                  </a:cubicBezTo>
                  <a:cubicBezTo>
                    <a:pt x="10518" y="5396"/>
                    <a:pt x="10826" y="5072"/>
                    <a:pt x="10826" y="4682"/>
                  </a:cubicBezTo>
                  <a:cubicBezTo>
                    <a:pt x="10826" y="2454"/>
                    <a:pt x="9137" y="636"/>
                    <a:pt x="6976" y="422"/>
                  </a:cubicBezTo>
                  <a:lnTo>
                    <a:pt x="6976" y="406"/>
                  </a:lnTo>
                  <a:cubicBezTo>
                    <a:pt x="6976" y="180"/>
                    <a:pt x="6781" y="1"/>
                    <a:pt x="6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08C4FA8D-1262-0879-2745-45F550A7860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247" t="12842" r="3211" b="4983"/>
          <a:stretch/>
        </p:blipFill>
        <p:spPr>
          <a:xfrm>
            <a:off x="6560460" y="46366"/>
            <a:ext cx="2419760" cy="2136395"/>
          </a:xfrm>
          <a:prstGeom prst="ellipse">
            <a:avLst/>
          </a:prstGeom>
          <a:ln>
            <a:noFill/>
          </a:ln>
          <a:effectLst>
            <a:softEdge rad="112500"/>
          </a:effectLst>
        </p:spPr>
      </p:pic>
      <p:pic>
        <p:nvPicPr>
          <p:cNvPr id="9" name="Picture 8">
            <a:hlinkClick r:id="rId6" action="ppaction://hlinksldjump"/>
            <a:extLst>
              <a:ext uri="{FF2B5EF4-FFF2-40B4-BE49-F238E27FC236}">
                <a16:creationId xmlns:a16="http://schemas.microsoft.com/office/drawing/2014/main" id="{2193DDD0-89A6-E3CF-ED18-F093EC29ACF8}"/>
              </a:ext>
            </a:extLst>
          </p:cNvPr>
          <p:cNvPicPr>
            <a:picLocks noChangeAspect="1"/>
          </p:cNvPicPr>
          <p:nvPr/>
        </p:nvPicPr>
        <p:blipFill>
          <a:blip r:embed="rId7"/>
          <a:stretch>
            <a:fillRect/>
          </a:stretch>
        </p:blipFill>
        <p:spPr>
          <a:xfrm>
            <a:off x="2842373" y="706849"/>
            <a:ext cx="527944" cy="527944"/>
          </a:xfrm>
          <a:prstGeom prst="rect">
            <a:avLst/>
          </a:prstGeom>
        </p:spPr>
      </p:pic>
      <p:sp>
        <p:nvSpPr>
          <p:cNvPr id="11" name="Google Shape;781;p41">
            <a:extLst>
              <a:ext uri="{FF2B5EF4-FFF2-40B4-BE49-F238E27FC236}">
                <a16:creationId xmlns:a16="http://schemas.microsoft.com/office/drawing/2014/main" id="{B1EB979A-D2B6-BA45-D622-7B4C4275F6D2}"/>
              </a:ext>
            </a:extLst>
          </p:cNvPr>
          <p:cNvSpPr txBox="1">
            <a:spLocks noGrp="1"/>
          </p:cNvSpPr>
          <p:nvPr>
            <p:ph type="title"/>
          </p:nvPr>
        </p:nvSpPr>
        <p:spPr>
          <a:xfrm>
            <a:off x="2548164" y="634524"/>
            <a:ext cx="4205113" cy="666325"/>
          </a:xfrm>
          <a:prstGeom prst="rect">
            <a:avLst/>
          </a:prstGeom>
        </p:spPr>
        <p:txBody>
          <a:bodyPr spcFirstLastPara="1" wrap="square" lIns="91425" tIns="91425" rIns="91425" bIns="91425" anchor="t" anchorCtr="0">
            <a:noAutofit/>
          </a:bodyPr>
          <a:lstStyle/>
          <a:p>
            <a:pPr marL="0" indent="0"/>
            <a:r>
              <a:rPr lang="en-US" sz="3200" dirty="0"/>
              <a:t>Inference</a:t>
            </a:r>
          </a:p>
        </p:txBody>
      </p:sp>
      <p:sp>
        <p:nvSpPr>
          <p:cNvPr id="13" name="TextBox 12">
            <a:extLst>
              <a:ext uri="{FF2B5EF4-FFF2-40B4-BE49-F238E27FC236}">
                <a16:creationId xmlns:a16="http://schemas.microsoft.com/office/drawing/2014/main" id="{7CF0BD9E-09BD-2DD7-F85C-CAEE4E405F50}"/>
              </a:ext>
            </a:extLst>
          </p:cNvPr>
          <p:cNvSpPr txBox="1"/>
          <p:nvPr/>
        </p:nvSpPr>
        <p:spPr>
          <a:xfrm>
            <a:off x="2496242" y="1452801"/>
            <a:ext cx="4870888" cy="2846933"/>
          </a:xfrm>
          <a:prstGeom prst="rect">
            <a:avLst/>
          </a:prstGeom>
          <a:noFill/>
        </p:spPr>
        <p:txBody>
          <a:bodyPr wrap="square" rtlCol="0">
            <a:spAutoFit/>
          </a:bodyPr>
          <a:lstStyle/>
          <a:p>
            <a:r>
              <a:rPr lang="en-US" b="1" dirty="0">
                <a:solidFill>
                  <a:schemeClr val="bg1">
                    <a:lumMod val="60000"/>
                    <a:lumOff val="40000"/>
                  </a:schemeClr>
                </a:solidFill>
              </a:rPr>
              <a:t>Restaurant Ratings &amp; Price Accessibility</a:t>
            </a:r>
          </a:p>
          <a:p>
            <a:endParaRPr lang="en-US" sz="600" b="1" dirty="0">
              <a:solidFill>
                <a:schemeClr val="tx1"/>
              </a:solidFill>
            </a:endParaRPr>
          </a:p>
          <a:p>
            <a:r>
              <a:rPr lang="en-US" sz="1200" b="1" dirty="0">
                <a:solidFill>
                  <a:srgbClr val="E23744"/>
                </a:solidFill>
              </a:rPr>
              <a:t>1. Ratings Distribution</a:t>
            </a:r>
          </a:p>
          <a:p>
            <a:pPr marL="171450" indent="-171450">
              <a:buClr>
                <a:schemeClr val="bg1">
                  <a:lumMod val="60000"/>
                  <a:lumOff val="40000"/>
                </a:schemeClr>
              </a:buClr>
              <a:buFont typeface="Courier New" panose="02070309020205020404" pitchFamily="49" charset="0"/>
              <a:buChar char="o"/>
            </a:pPr>
            <a:r>
              <a:rPr lang="en-US" sz="1200" dirty="0">
                <a:solidFill>
                  <a:schemeClr val="tx1"/>
                </a:solidFill>
              </a:rPr>
              <a:t>High concentration in </a:t>
            </a:r>
            <a:r>
              <a:rPr lang="en-US" sz="1200" b="1" dirty="0">
                <a:solidFill>
                  <a:schemeClr val="tx1"/>
                </a:solidFill>
              </a:rPr>
              <a:t>Rating 1 (22.49%)</a:t>
            </a:r>
            <a:r>
              <a:rPr lang="en-US" sz="1200" dirty="0">
                <a:solidFill>
                  <a:schemeClr val="tx1"/>
                </a:solidFill>
              </a:rPr>
              <a:t> and </a:t>
            </a:r>
            <a:r>
              <a:rPr lang="en-US" sz="1200" b="1" dirty="0">
                <a:solidFill>
                  <a:schemeClr val="tx1"/>
                </a:solidFill>
              </a:rPr>
              <a:t>Rating 3 (26.07%)</a:t>
            </a:r>
            <a:r>
              <a:rPr lang="en-US" sz="1200" dirty="0">
                <a:solidFill>
                  <a:schemeClr val="tx1"/>
                </a:solidFill>
              </a:rPr>
              <a:t>.</a:t>
            </a:r>
          </a:p>
          <a:p>
            <a:pPr marL="171450" indent="-171450">
              <a:buClr>
                <a:schemeClr val="bg1">
                  <a:lumMod val="60000"/>
                  <a:lumOff val="40000"/>
                </a:schemeClr>
              </a:buClr>
              <a:buFont typeface="Courier New" panose="02070309020205020404" pitchFamily="49" charset="0"/>
              <a:buChar char="o"/>
            </a:pPr>
            <a:r>
              <a:rPr lang="en-US" sz="1200" dirty="0">
                <a:solidFill>
                  <a:schemeClr val="tx1"/>
                </a:solidFill>
              </a:rPr>
              <a:t>Limited high-quality establishments (</a:t>
            </a:r>
            <a:r>
              <a:rPr lang="en-US" sz="1200" b="1" dirty="0">
                <a:solidFill>
                  <a:schemeClr val="tx1"/>
                </a:solidFill>
              </a:rPr>
              <a:t>4 &amp; 5 ratings account for only 25%</a:t>
            </a:r>
            <a:r>
              <a:rPr lang="en-US" sz="1200" dirty="0">
                <a:solidFill>
                  <a:schemeClr val="tx1"/>
                </a:solidFill>
              </a:rPr>
              <a:t>).</a:t>
            </a:r>
          </a:p>
          <a:p>
            <a:pPr marL="171450" indent="-171450">
              <a:buClr>
                <a:schemeClr val="bg1">
                  <a:lumMod val="60000"/>
                  <a:lumOff val="40000"/>
                </a:schemeClr>
              </a:buClr>
              <a:buFont typeface="Courier New" panose="02070309020205020404" pitchFamily="49" charset="0"/>
              <a:buChar char="o"/>
            </a:pPr>
            <a:r>
              <a:rPr lang="en-US" sz="1200" dirty="0">
                <a:solidFill>
                  <a:schemeClr val="tx1"/>
                </a:solidFill>
              </a:rPr>
              <a:t>Opportunity to improve customer experiences and service quality.</a:t>
            </a:r>
          </a:p>
          <a:p>
            <a:pPr>
              <a:lnSpc>
                <a:spcPct val="150000"/>
              </a:lnSpc>
              <a:buClr>
                <a:schemeClr val="bg1">
                  <a:lumMod val="60000"/>
                  <a:lumOff val="40000"/>
                </a:schemeClr>
              </a:buClr>
            </a:pPr>
            <a:endParaRPr lang="en-US" sz="600" dirty="0">
              <a:solidFill>
                <a:schemeClr val="tx1"/>
              </a:solidFill>
            </a:endParaRPr>
          </a:p>
          <a:p>
            <a:r>
              <a:rPr lang="en-US" sz="1200" b="1" dirty="0">
                <a:solidFill>
                  <a:srgbClr val="E23744"/>
                </a:solidFill>
              </a:rPr>
              <a:t>2. Price Buckets</a:t>
            </a:r>
          </a:p>
          <a:p>
            <a:pPr marL="171450" indent="-171450">
              <a:buClr>
                <a:schemeClr val="bg1">
                  <a:lumMod val="60000"/>
                  <a:lumOff val="40000"/>
                </a:schemeClr>
              </a:buClr>
              <a:buFont typeface="Courier New" panose="02070309020205020404" pitchFamily="49" charset="0"/>
              <a:buChar char="o"/>
            </a:pPr>
            <a:r>
              <a:rPr lang="en-US" sz="1200" dirty="0">
                <a:solidFill>
                  <a:schemeClr val="tx1"/>
                </a:solidFill>
              </a:rPr>
              <a:t>₹201–500: 40.69% of restaurants dominate this range (budget-focused).</a:t>
            </a:r>
          </a:p>
          <a:p>
            <a:pPr marL="171450" indent="-171450">
              <a:buClr>
                <a:schemeClr val="bg1">
                  <a:lumMod val="60000"/>
                  <a:lumOff val="40000"/>
                </a:schemeClr>
              </a:buClr>
              <a:buFont typeface="Courier New" panose="02070309020205020404" pitchFamily="49" charset="0"/>
              <a:buChar char="o"/>
            </a:pPr>
            <a:r>
              <a:rPr lang="en-US" sz="1200" dirty="0">
                <a:solidFill>
                  <a:schemeClr val="tx1"/>
                </a:solidFill>
              </a:rPr>
              <a:t>Premium categories (₹1001–5000+): Only 8.23%, indicating untapped potential for higher-end services.</a:t>
            </a:r>
          </a:p>
          <a:p>
            <a:pPr>
              <a:buFont typeface="Arial" panose="020B0604020202020204" pitchFamily="34" charset="0"/>
              <a:buChar char="•"/>
            </a:pPr>
            <a:endParaRPr lang="en-US" sz="600" dirty="0">
              <a:solidFill>
                <a:schemeClr val="tx1"/>
              </a:solidFill>
            </a:endParaRPr>
          </a:p>
          <a:p>
            <a:r>
              <a:rPr lang="en-US" sz="1200" b="1" dirty="0">
                <a:solidFill>
                  <a:schemeClr val="tx1"/>
                </a:solidFill>
              </a:rPr>
              <a:t>Takeaway: </a:t>
            </a:r>
            <a:r>
              <a:rPr lang="en-US" sz="1200" dirty="0">
                <a:solidFill>
                  <a:schemeClr val="tx1"/>
                </a:solidFill>
              </a:rPr>
              <a:t>Restaurants lean toward affordability but lack premium options and consistent quality.</a:t>
            </a:r>
          </a:p>
        </p:txBody>
      </p:sp>
      <p:sp>
        <p:nvSpPr>
          <p:cNvPr id="3" name="TextBox 2">
            <a:extLst>
              <a:ext uri="{FF2B5EF4-FFF2-40B4-BE49-F238E27FC236}">
                <a16:creationId xmlns:a16="http://schemas.microsoft.com/office/drawing/2014/main" id="{61BF9D9E-560E-F78F-D484-5F051A728268}"/>
              </a:ext>
            </a:extLst>
          </p:cNvPr>
          <p:cNvSpPr txBox="1"/>
          <p:nvPr/>
        </p:nvSpPr>
        <p:spPr>
          <a:xfrm>
            <a:off x="2910457" y="816932"/>
            <a:ext cx="383438" cy="307777"/>
          </a:xfrm>
          <a:prstGeom prst="rect">
            <a:avLst/>
          </a:prstGeom>
          <a:noFill/>
        </p:spPr>
        <p:txBody>
          <a:bodyPr wrap="none" rtlCol="0">
            <a:spAutoFit/>
          </a:bodyPr>
          <a:lstStyle/>
          <a:p>
            <a:r>
              <a:rPr lang="en-US" b="1" dirty="0">
                <a:solidFill>
                  <a:schemeClr val="bg2"/>
                </a:solidFill>
                <a:hlinkClick r:id="rId6" action="ppaction://hlinksldjump">
                  <a:extLst>
                    <a:ext uri="{A12FA001-AC4F-418D-AE19-62706E023703}">
                      <ahyp:hlinkClr xmlns:ahyp="http://schemas.microsoft.com/office/drawing/2018/hyperlinkcolor" val="tx"/>
                    </a:ext>
                  </a:extLst>
                </a:hlinkClick>
              </a:rPr>
              <a:t>06</a:t>
            </a:r>
            <a:endParaRPr lang="en-US" b="1" dirty="0">
              <a:solidFill>
                <a:schemeClr val="bg2"/>
              </a:solidFill>
            </a:endParaRPr>
          </a:p>
        </p:txBody>
      </p:sp>
    </p:spTree>
    <p:extLst>
      <p:ext uri="{BB962C8B-B14F-4D97-AF65-F5344CB8AC3E}">
        <p14:creationId xmlns:p14="http://schemas.microsoft.com/office/powerpoint/2010/main" val="418659134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811">
          <a:extLst>
            <a:ext uri="{FF2B5EF4-FFF2-40B4-BE49-F238E27FC236}">
              <a16:creationId xmlns:a16="http://schemas.microsoft.com/office/drawing/2014/main" id="{AC616F62-0798-5071-9BA9-9E7DC0790377}"/>
            </a:ext>
          </a:extLst>
        </p:cNvPr>
        <p:cNvGrpSpPr/>
        <p:nvPr/>
      </p:nvGrpSpPr>
      <p:grpSpPr>
        <a:xfrm>
          <a:off x="0" y="0"/>
          <a:ext cx="0" cy="0"/>
          <a:chOff x="0" y="0"/>
          <a:chExt cx="0" cy="0"/>
        </a:xfrm>
      </p:grpSpPr>
      <p:pic>
        <p:nvPicPr>
          <p:cNvPr id="812" name="Google Shape;812;p42">
            <a:extLst>
              <a:ext uri="{FF2B5EF4-FFF2-40B4-BE49-F238E27FC236}">
                <a16:creationId xmlns:a16="http://schemas.microsoft.com/office/drawing/2014/main" id="{034823D5-3237-D5B9-D5E8-1FA47153B4A3}"/>
              </a:ext>
            </a:extLst>
          </p:cNvPr>
          <p:cNvPicPr preferRelativeResize="0">
            <a:picLocks noGrp="1"/>
          </p:cNvPicPr>
          <p:nvPr>
            <p:ph type="pic" idx="2"/>
          </p:nvPr>
        </p:nvPicPr>
        <p:blipFill rotWithShape="1">
          <a:blip r:embed="rId4">
            <a:alphaModFix/>
          </a:blip>
          <a:srcRect l="10603" r="10603"/>
          <a:stretch/>
        </p:blipFill>
        <p:spPr>
          <a:prstGeom prst="rect">
            <a:avLst/>
          </a:prstGeom>
        </p:spPr>
      </p:pic>
      <p:pic>
        <p:nvPicPr>
          <p:cNvPr id="813" name="Google Shape;813;p42">
            <a:extLst>
              <a:ext uri="{FF2B5EF4-FFF2-40B4-BE49-F238E27FC236}">
                <a16:creationId xmlns:a16="http://schemas.microsoft.com/office/drawing/2014/main" id="{6CD7CDFA-518F-F5B1-3691-24F072ABBE53}"/>
              </a:ext>
            </a:extLst>
          </p:cNvPr>
          <p:cNvPicPr preferRelativeResize="0">
            <a:picLocks noGrp="1"/>
          </p:cNvPicPr>
          <p:nvPr>
            <p:ph type="pic" idx="3"/>
          </p:nvPr>
        </p:nvPicPr>
        <p:blipFill rotWithShape="1">
          <a:blip r:embed="rId5">
            <a:alphaModFix/>
          </a:blip>
          <a:srcRect l="24660" r="24660"/>
          <a:stretch/>
        </p:blipFill>
        <p:spPr>
          <a:prstGeom prst="rect">
            <a:avLst/>
          </a:prstGeom>
        </p:spPr>
      </p:pic>
      <p:sp>
        <p:nvSpPr>
          <p:cNvPr id="11" name="Google Shape;781;p41">
            <a:extLst>
              <a:ext uri="{FF2B5EF4-FFF2-40B4-BE49-F238E27FC236}">
                <a16:creationId xmlns:a16="http://schemas.microsoft.com/office/drawing/2014/main" id="{6D8BE912-2B9C-8CB2-FA71-3C11EA13F2CB}"/>
              </a:ext>
            </a:extLst>
          </p:cNvPr>
          <p:cNvSpPr txBox="1">
            <a:spLocks noGrp="1"/>
          </p:cNvSpPr>
          <p:nvPr>
            <p:ph type="title"/>
          </p:nvPr>
        </p:nvSpPr>
        <p:spPr>
          <a:xfrm>
            <a:off x="2548164" y="634524"/>
            <a:ext cx="4205113" cy="666325"/>
          </a:xfrm>
          <a:prstGeom prst="rect">
            <a:avLst/>
          </a:prstGeom>
        </p:spPr>
        <p:txBody>
          <a:bodyPr spcFirstLastPara="1" wrap="square" lIns="91425" tIns="91425" rIns="91425" bIns="91425" anchor="t" anchorCtr="0">
            <a:noAutofit/>
          </a:bodyPr>
          <a:lstStyle/>
          <a:p>
            <a:pPr marL="0" indent="0"/>
            <a:r>
              <a:rPr lang="en-US" sz="3200" dirty="0"/>
              <a:t>Inference</a:t>
            </a:r>
            <a:br>
              <a:rPr lang="en-US" sz="3200" dirty="0"/>
            </a:br>
            <a:endParaRPr lang="en-US" sz="3200" dirty="0"/>
          </a:p>
        </p:txBody>
      </p:sp>
      <p:grpSp>
        <p:nvGrpSpPr>
          <p:cNvPr id="814" name="Google Shape;814;p42">
            <a:extLst>
              <a:ext uri="{FF2B5EF4-FFF2-40B4-BE49-F238E27FC236}">
                <a16:creationId xmlns:a16="http://schemas.microsoft.com/office/drawing/2014/main" id="{16F16D2B-6C16-4331-6F3F-3F5367E7331D}"/>
              </a:ext>
            </a:extLst>
          </p:cNvPr>
          <p:cNvGrpSpPr/>
          <p:nvPr/>
        </p:nvGrpSpPr>
        <p:grpSpPr>
          <a:xfrm>
            <a:off x="6134749" y="-21"/>
            <a:ext cx="2907651" cy="5115635"/>
            <a:chOff x="2125263" y="621675"/>
            <a:chExt cx="197625" cy="438125"/>
          </a:xfrm>
        </p:grpSpPr>
        <p:sp>
          <p:nvSpPr>
            <p:cNvPr id="815" name="Google Shape;815;p42">
              <a:extLst>
                <a:ext uri="{FF2B5EF4-FFF2-40B4-BE49-F238E27FC236}">
                  <a16:creationId xmlns:a16="http://schemas.microsoft.com/office/drawing/2014/main" id="{A83D99FC-AB70-877C-D4CC-75F93EE94325}"/>
                </a:ext>
              </a:extLst>
            </p:cNvPr>
            <p:cNvSpPr/>
            <p:nvPr/>
          </p:nvSpPr>
          <p:spPr>
            <a:xfrm>
              <a:off x="2125263" y="621675"/>
              <a:ext cx="197625" cy="438125"/>
            </a:xfrm>
            <a:custGeom>
              <a:avLst/>
              <a:gdLst/>
              <a:ahLst/>
              <a:cxnLst/>
              <a:rect l="l" t="t" r="r" b="b"/>
              <a:pathLst>
                <a:path w="7905" h="17525" extrusionOk="0">
                  <a:moveTo>
                    <a:pt x="3233" y="14784"/>
                  </a:moveTo>
                  <a:cubicBezTo>
                    <a:pt x="3235" y="14839"/>
                    <a:pt x="3237" y="14894"/>
                    <a:pt x="3239" y="14949"/>
                  </a:cubicBezTo>
                  <a:lnTo>
                    <a:pt x="3239" y="14949"/>
                  </a:lnTo>
                  <a:cubicBezTo>
                    <a:pt x="3237" y="14894"/>
                    <a:pt x="3235" y="14839"/>
                    <a:pt x="3233" y="14784"/>
                  </a:cubicBezTo>
                  <a:close/>
                  <a:moveTo>
                    <a:pt x="3239" y="14949"/>
                  </a:moveTo>
                  <a:lnTo>
                    <a:pt x="3239" y="14949"/>
                  </a:lnTo>
                  <a:cubicBezTo>
                    <a:pt x="3240" y="14952"/>
                    <a:pt x="3240" y="14954"/>
                    <a:pt x="3240" y="14956"/>
                  </a:cubicBezTo>
                  <a:cubicBezTo>
                    <a:pt x="3240" y="15078"/>
                    <a:pt x="3255" y="15199"/>
                    <a:pt x="3264" y="15316"/>
                  </a:cubicBezTo>
                  <a:cubicBezTo>
                    <a:pt x="3278" y="15437"/>
                    <a:pt x="3289" y="15560"/>
                    <a:pt x="3307" y="15681"/>
                  </a:cubicBezTo>
                  <a:cubicBezTo>
                    <a:pt x="3307" y="15685"/>
                    <a:pt x="3312" y="15689"/>
                    <a:pt x="3313" y="15693"/>
                  </a:cubicBezTo>
                  <a:lnTo>
                    <a:pt x="3313" y="15693"/>
                  </a:lnTo>
                  <a:cubicBezTo>
                    <a:pt x="3276" y="15443"/>
                    <a:pt x="3252" y="15195"/>
                    <a:pt x="3239" y="14949"/>
                  </a:cubicBezTo>
                  <a:close/>
                  <a:moveTo>
                    <a:pt x="3313" y="15693"/>
                  </a:moveTo>
                  <a:cubicBezTo>
                    <a:pt x="3313" y="15694"/>
                    <a:pt x="3313" y="15695"/>
                    <a:pt x="3313" y="15695"/>
                  </a:cubicBezTo>
                  <a:cubicBezTo>
                    <a:pt x="3313" y="15695"/>
                    <a:pt x="3313" y="15694"/>
                    <a:pt x="3313" y="15693"/>
                  </a:cubicBezTo>
                  <a:close/>
                  <a:moveTo>
                    <a:pt x="1" y="0"/>
                  </a:moveTo>
                  <a:lnTo>
                    <a:pt x="1" y="17524"/>
                  </a:lnTo>
                  <a:lnTo>
                    <a:pt x="3435" y="17524"/>
                  </a:lnTo>
                  <a:cubicBezTo>
                    <a:pt x="3327" y="17242"/>
                    <a:pt x="3235" y="16955"/>
                    <a:pt x="3162" y="16663"/>
                  </a:cubicBezTo>
                  <a:cubicBezTo>
                    <a:pt x="2880" y="15549"/>
                    <a:pt x="2831" y="14373"/>
                    <a:pt x="3026" y="13215"/>
                  </a:cubicBezTo>
                  <a:cubicBezTo>
                    <a:pt x="3226" y="12063"/>
                    <a:pt x="3663" y="10929"/>
                    <a:pt x="4324" y="9913"/>
                  </a:cubicBezTo>
                  <a:cubicBezTo>
                    <a:pt x="4573" y="9529"/>
                    <a:pt x="4908" y="9134"/>
                    <a:pt x="5029" y="9047"/>
                  </a:cubicBezTo>
                  <a:cubicBezTo>
                    <a:pt x="5043" y="9037"/>
                    <a:pt x="5055" y="9032"/>
                    <a:pt x="5063" y="9032"/>
                  </a:cubicBezTo>
                  <a:cubicBezTo>
                    <a:pt x="5087" y="9032"/>
                    <a:pt x="5078" y="9080"/>
                    <a:pt x="5015" y="9198"/>
                  </a:cubicBezTo>
                  <a:cubicBezTo>
                    <a:pt x="4977" y="9280"/>
                    <a:pt x="4912" y="9387"/>
                    <a:pt x="4820" y="9538"/>
                  </a:cubicBezTo>
                  <a:cubicBezTo>
                    <a:pt x="4777" y="9612"/>
                    <a:pt x="4723" y="9694"/>
                    <a:pt x="4665" y="9787"/>
                  </a:cubicBezTo>
                  <a:cubicBezTo>
                    <a:pt x="4607" y="9884"/>
                    <a:pt x="4544" y="9980"/>
                    <a:pt x="4465" y="10112"/>
                  </a:cubicBezTo>
                  <a:lnTo>
                    <a:pt x="4286" y="10424"/>
                  </a:lnTo>
                  <a:cubicBezTo>
                    <a:pt x="4232" y="10530"/>
                    <a:pt x="4178" y="10638"/>
                    <a:pt x="4120" y="10745"/>
                  </a:cubicBezTo>
                  <a:cubicBezTo>
                    <a:pt x="4095" y="10797"/>
                    <a:pt x="4066" y="10851"/>
                    <a:pt x="4043" y="10905"/>
                  </a:cubicBezTo>
                  <a:lnTo>
                    <a:pt x="3969" y="11071"/>
                  </a:lnTo>
                  <a:cubicBezTo>
                    <a:pt x="3920" y="11183"/>
                    <a:pt x="3868" y="11294"/>
                    <a:pt x="3828" y="11406"/>
                  </a:cubicBezTo>
                  <a:cubicBezTo>
                    <a:pt x="3648" y="11854"/>
                    <a:pt x="3512" y="12321"/>
                    <a:pt x="3410" y="12792"/>
                  </a:cubicBezTo>
                  <a:cubicBezTo>
                    <a:pt x="3307" y="13264"/>
                    <a:pt x="3255" y="13745"/>
                    <a:pt x="3235" y="14232"/>
                  </a:cubicBezTo>
                  <a:lnTo>
                    <a:pt x="3226" y="14591"/>
                  </a:lnTo>
                  <a:cubicBezTo>
                    <a:pt x="3228" y="14656"/>
                    <a:pt x="3231" y="14720"/>
                    <a:pt x="3233" y="14784"/>
                  </a:cubicBezTo>
                  <a:lnTo>
                    <a:pt x="3233" y="14784"/>
                  </a:lnTo>
                  <a:cubicBezTo>
                    <a:pt x="3221" y="14346"/>
                    <a:pt x="3247" y="13916"/>
                    <a:pt x="3307" y="13493"/>
                  </a:cubicBezTo>
                  <a:cubicBezTo>
                    <a:pt x="3406" y="12782"/>
                    <a:pt x="3595" y="12087"/>
                    <a:pt x="3877" y="11410"/>
                  </a:cubicBezTo>
                  <a:lnTo>
                    <a:pt x="3877" y="11410"/>
                  </a:lnTo>
                  <a:cubicBezTo>
                    <a:pt x="3794" y="11625"/>
                    <a:pt x="3711" y="11839"/>
                    <a:pt x="3648" y="12052"/>
                  </a:cubicBezTo>
                  <a:cubicBezTo>
                    <a:pt x="3605" y="12184"/>
                    <a:pt x="3565" y="12315"/>
                    <a:pt x="3532" y="12442"/>
                  </a:cubicBezTo>
                  <a:cubicBezTo>
                    <a:pt x="3663" y="12009"/>
                    <a:pt x="3833" y="11585"/>
                    <a:pt x="4028" y="11177"/>
                  </a:cubicBezTo>
                  <a:cubicBezTo>
                    <a:pt x="4135" y="10939"/>
                    <a:pt x="4270" y="10710"/>
                    <a:pt x="4398" y="10482"/>
                  </a:cubicBezTo>
                  <a:lnTo>
                    <a:pt x="4611" y="10146"/>
                  </a:lnTo>
                  <a:cubicBezTo>
                    <a:pt x="4650" y="10092"/>
                    <a:pt x="4685" y="10039"/>
                    <a:pt x="4719" y="9991"/>
                  </a:cubicBezTo>
                  <a:lnTo>
                    <a:pt x="4825" y="9835"/>
                  </a:lnTo>
                  <a:cubicBezTo>
                    <a:pt x="5394" y="9017"/>
                    <a:pt x="5992" y="8249"/>
                    <a:pt x="6436" y="7452"/>
                  </a:cubicBezTo>
                  <a:lnTo>
                    <a:pt x="6436" y="7452"/>
                  </a:lnTo>
                  <a:cubicBezTo>
                    <a:pt x="6149" y="8031"/>
                    <a:pt x="5769" y="8600"/>
                    <a:pt x="5375" y="9183"/>
                  </a:cubicBezTo>
                  <a:cubicBezTo>
                    <a:pt x="5175" y="9475"/>
                    <a:pt x="4977" y="9776"/>
                    <a:pt x="4782" y="10078"/>
                  </a:cubicBezTo>
                  <a:cubicBezTo>
                    <a:pt x="4679" y="10234"/>
                    <a:pt x="4582" y="10399"/>
                    <a:pt x="4485" y="10559"/>
                  </a:cubicBezTo>
                  <a:lnTo>
                    <a:pt x="4353" y="10813"/>
                  </a:lnTo>
                  <a:cubicBezTo>
                    <a:pt x="4310" y="10900"/>
                    <a:pt x="4261" y="10978"/>
                    <a:pt x="4223" y="11066"/>
                  </a:cubicBezTo>
                  <a:cubicBezTo>
                    <a:pt x="3897" y="11756"/>
                    <a:pt x="3663" y="12490"/>
                    <a:pt x="3532" y="13249"/>
                  </a:cubicBezTo>
                  <a:cubicBezTo>
                    <a:pt x="3410" y="14007"/>
                    <a:pt x="3390" y="14786"/>
                    <a:pt x="3483" y="15549"/>
                  </a:cubicBezTo>
                  <a:lnTo>
                    <a:pt x="3527" y="15836"/>
                  </a:lnTo>
                  <a:cubicBezTo>
                    <a:pt x="3536" y="15886"/>
                    <a:pt x="3541" y="15933"/>
                    <a:pt x="3551" y="15982"/>
                  </a:cubicBezTo>
                  <a:lnTo>
                    <a:pt x="3581" y="16124"/>
                  </a:lnTo>
                  <a:lnTo>
                    <a:pt x="3639" y="16406"/>
                  </a:lnTo>
                  <a:lnTo>
                    <a:pt x="3716" y="16687"/>
                  </a:lnTo>
                  <a:lnTo>
                    <a:pt x="3756" y="16829"/>
                  </a:lnTo>
                  <a:lnTo>
                    <a:pt x="3799" y="16965"/>
                  </a:lnTo>
                  <a:lnTo>
                    <a:pt x="3891" y="17242"/>
                  </a:lnTo>
                  <a:cubicBezTo>
                    <a:pt x="3926" y="17329"/>
                    <a:pt x="3965" y="17417"/>
                    <a:pt x="4003" y="17509"/>
                  </a:cubicBezTo>
                  <a:cubicBezTo>
                    <a:pt x="4003" y="17515"/>
                    <a:pt x="4003" y="17520"/>
                    <a:pt x="4008" y="17524"/>
                  </a:cubicBezTo>
                  <a:lnTo>
                    <a:pt x="4305" y="17524"/>
                  </a:lnTo>
                  <a:cubicBezTo>
                    <a:pt x="4198" y="17271"/>
                    <a:pt x="4106" y="17019"/>
                    <a:pt x="4023" y="16761"/>
                  </a:cubicBezTo>
                  <a:cubicBezTo>
                    <a:pt x="3902" y="16342"/>
                    <a:pt x="3814" y="15919"/>
                    <a:pt x="3760" y="15491"/>
                  </a:cubicBezTo>
                  <a:cubicBezTo>
                    <a:pt x="3716" y="15064"/>
                    <a:pt x="3702" y="14631"/>
                    <a:pt x="3726" y="14198"/>
                  </a:cubicBezTo>
                  <a:cubicBezTo>
                    <a:pt x="3760" y="13769"/>
                    <a:pt x="3814" y="13342"/>
                    <a:pt x="3916" y="12923"/>
                  </a:cubicBezTo>
                  <a:lnTo>
                    <a:pt x="3916" y="12923"/>
                  </a:lnTo>
                  <a:cubicBezTo>
                    <a:pt x="3886" y="13235"/>
                    <a:pt x="3848" y="13599"/>
                    <a:pt x="3853" y="13935"/>
                  </a:cubicBezTo>
                  <a:cubicBezTo>
                    <a:pt x="3857" y="14018"/>
                    <a:pt x="3857" y="14101"/>
                    <a:pt x="3857" y="14183"/>
                  </a:cubicBezTo>
                  <a:cubicBezTo>
                    <a:pt x="3857" y="14198"/>
                    <a:pt x="3857" y="14212"/>
                    <a:pt x="3862" y="14227"/>
                  </a:cubicBezTo>
                  <a:cubicBezTo>
                    <a:pt x="3872" y="13984"/>
                    <a:pt x="3897" y="13735"/>
                    <a:pt x="3935" y="13488"/>
                  </a:cubicBezTo>
                  <a:cubicBezTo>
                    <a:pt x="3945" y="13410"/>
                    <a:pt x="3955" y="13336"/>
                    <a:pt x="3965" y="13259"/>
                  </a:cubicBezTo>
                  <a:cubicBezTo>
                    <a:pt x="3979" y="13206"/>
                    <a:pt x="3989" y="13152"/>
                    <a:pt x="3998" y="13098"/>
                  </a:cubicBezTo>
                  <a:cubicBezTo>
                    <a:pt x="4003" y="13093"/>
                    <a:pt x="4003" y="13093"/>
                    <a:pt x="4003" y="13089"/>
                  </a:cubicBezTo>
                  <a:cubicBezTo>
                    <a:pt x="4003" y="13084"/>
                    <a:pt x="4003" y="13079"/>
                    <a:pt x="4008" y="13074"/>
                  </a:cubicBezTo>
                  <a:lnTo>
                    <a:pt x="4008" y="13074"/>
                  </a:lnTo>
                  <a:cubicBezTo>
                    <a:pt x="4008" y="13074"/>
                    <a:pt x="4005" y="13074"/>
                    <a:pt x="4004" y="13076"/>
                  </a:cubicBezTo>
                  <a:lnTo>
                    <a:pt x="4004" y="13076"/>
                  </a:lnTo>
                  <a:cubicBezTo>
                    <a:pt x="4199" y="12148"/>
                    <a:pt x="4569" y="11234"/>
                    <a:pt x="5127" y="10389"/>
                  </a:cubicBezTo>
                  <a:cubicBezTo>
                    <a:pt x="6528" y="8294"/>
                    <a:pt x="7904" y="6927"/>
                    <a:pt x="7666" y="4213"/>
                  </a:cubicBezTo>
                  <a:cubicBezTo>
                    <a:pt x="7545" y="2808"/>
                    <a:pt x="7175" y="1407"/>
                    <a:pt x="7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a:extLst>
                <a:ext uri="{FF2B5EF4-FFF2-40B4-BE49-F238E27FC236}">
                  <a16:creationId xmlns:a16="http://schemas.microsoft.com/office/drawing/2014/main" id="{910581DF-EEC2-79ED-E8BE-65C8C0207A70}"/>
                </a:ext>
              </a:extLst>
            </p:cNvPr>
            <p:cNvSpPr/>
            <p:nvPr/>
          </p:nvSpPr>
          <p:spPr>
            <a:xfrm>
              <a:off x="2203213" y="974175"/>
              <a:ext cx="16925" cy="85625"/>
            </a:xfrm>
            <a:custGeom>
              <a:avLst/>
              <a:gdLst/>
              <a:ahLst/>
              <a:cxnLst/>
              <a:rect l="l" t="t" r="r" b="b"/>
              <a:pathLst>
                <a:path w="677" h="3425" extrusionOk="0">
                  <a:moveTo>
                    <a:pt x="59" y="1"/>
                  </a:moveTo>
                  <a:lnTo>
                    <a:pt x="59" y="1"/>
                  </a:lnTo>
                  <a:cubicBezTo>
                    <a:pt x="0" y="720"/>
                    <a:pt x="44" y="1386"/>
                    <a:pt x="160" y="2033"/>
                  </a:cubicBezTo>
                  <a:cubicBezTo>
                    <a:pt x="248" y="2500"/>
                    <a:pt x="380" y="2962"/>
                    <a:pt x="564" y="3424"/>
                  </a:cubicBezTo>
                  <a:lnTo>
                    <a:pt x="676" y="3424"/>
                  </a:lnTo>
                  <a:cubicBezTo>
                    <a:pt x="593" y="3229"/>
                    <a:pt x="530" y="3030"/>
                    <a:pt x="467" y="2836"/>
                  </a:cubicBezTo>
                  <a:cubicBezTo>
                    <a:pt x="433" y="2733"/>
                    <a:pt x="409" y="2627"/>
                    <a:pt x="380" y="2524"/>
                  </a:cubicBezTo>
                  <a:lnTo>
                    <a:pt x="335" y="2369"/>
                  </a:lnTo>
                  <a:cubicBezTo>
                    <a:pt x="326" y="2315"/>
                    <a:pt x="317" y="2262"/>
                    <a:pt x="302" y="2213"/>
                  </a:cubicBezTo>
                  <a:lnTo>
                    <a:pt x="238" y="1898"/>
                  </a:lnTo>
                  <a:lnTo>
                    <a:pt x="189" y="1581"/>
                  </a:lnTo>
                  <a:cubicBezTo>
                    <a:pt x="166" y="1528"/>
                    <a:pt x="142" y="1431"/>
                    <a:pt x="126" y="1303"/>
                  </a:cubicBezTo>
                  <a:cubicBezTo>
                    <a:pt x="117" y="1240"/>
                    <a:pt x="112" y="1173"/>
                    <a:pt x="102" y="1099"/>
                  </a:cubicBezTo>
                  <a:cubicBezTo>
                    <a:pt x="97" y="1065"/>
                    <a:pt x="93" y="1027"/>
                    <a:pt x="93" y="987"/>
                  </a:cubicBezTo>
                  <a:cubicBezTo>
                    <a:pt x="88" y="949"/>
                    <a:pt x="88" y="910"/>
                    <a:pt x="83" y="870"/>
                  </a:cubicBezTo>
                  <a:cubicBezTo>
                    <a:pt x="83" y="793"/>
                    <a:pt x="79" y="715"/>
                    <a:pt x="73" y="632"/>
                  </a:cubicBezTo>
                  <a:cubicBezTo>
                    <a:pt x="73" y="594"/>
                    <a:pt x="68" y="555"/>
                    <a:pt x="68" y="516"/>
                  </a:cubicBezTo>
                  <a:lnTo>
                    <a:pt x="68" y="399"/>
                  </a:lnTo>
                  <a:cubicBezTo>
                    <a:pt x="68" y="248"/>
                    <a:pt x="63" y="107"/>
                    <a:pt x="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a:extLst>
                <a:ext uri="{FF2B5EF4-FFF2-40B4-BE49-F238E27FC236}">
                  <a16:creationId xmlns:a16="http://schemas.microsoft.com/office/drawing/2014/main" id="{C8A7AF2D-E15D-F1A2-6E08-0131E57C1B1A}"/>
                </a:ext>
              </a:extLst>
            </p:cNvPr>
            <p:cNvSpPr/>
            <p:nvPr/>
          </p:nvSpPr>
          <p:spPr>
            <a:xfrm>
              <a:off x="2206963" y="1025825"/>
              <a:ext cx="1150" cy="4800"/>
            </a:xfrm>
            <a:custGeom>
              <a:avLst/>
              <a:gdLst/>
              <a:ahLst/>
              <a:cxnLst/>
              <a:rect l="l" t="t" r="r" b="b"/>
              <a:pathLst>
                <a:path w="46" h="192" extrusionOk="0">
                  <a:moveTo>
                    <a:pt x="45" y="191"/>
                  </a:moveTo>
                  <a:cubicBezTo>
                    <a:pt x="30" y="128"/>
                    <a:pt x="16" y="65"/>
                    <a:pt x="1" y="1"/>
                  </a:cubicBezTo>
                  <a:cubicBezTo>
                    <a:pt x="16" y="65"/>
                    <a:pt x="30" y="128"/>
                    <a:pt x="45" y="1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a:extLst>
                <a:ext uri="{FF2B5EF4-FFF2-40B4-BE49-F238E27FC236}">
                  <a16:creationId xmlns:a16="http://schemas.microsoft.com/office/drawing/2014/main" id="{BF9B9DE9-C8F5-F454-802A-C3DE5FB861E1}"/>
                </a:ext>
              </a:extLst>
            </p:cNvPr>
            <p:cNvSpPr/>
            <p:nvPr/>
          </p:nvSpPr>
          <p:spPr>
            <a:xfrm>
              <a:off x="2210013" y="1038125"/>
              <a:ext cx="1250" cy="4400"/>
            </a:xfrm>
            <a:custGeom>
              <a:avLst/>
              <a:gdLst/>
              <a:ahLst/>
              <a:cxnLst/>
              <a:rect l="l" t="t" r="r" b="b"/>
              <a:pathLst>
                <a:path w="50" h="176" extrusionOk="0">
                  <a:moveTo>
                    <a:pt x="0" y="0"/>
                  </a:moveTo>
                  <a:cubicBezTo>
                    <a:pt x="5" y="20"/>
                    <a:pt x="11" y="45"/>
                    <a:pt x="16" y="63"/>
                  </a:cubicBezTo>
                  <a:cubicBezTo>
                    <a:pt x="19" y="80"/>
                    <a:pt x="24" y="96"/>
                    <a:pt x="29" y="111"/>
                  </a:cubicBezTo>
                  <a:lnTo>
                    <a:pt x="29" y="111"/>
                  </a:lnTo>
                  <a:cubicBezTo>
                    <a:pt x="19" y="74"/>
                    <a:pt x="10" y="37"/>
                    <a:pt x="0" y="0"/>
                  </a:cubicBezTo>
                  <a:close/>
                  <a:moveTo>
                    <a:pt x="29" y="111"/>
                  </a:moveTo>
                  <a:cubicBezTo>
                    <a:pt x="36" y="132"/>
                    <a:pt x="42" y="154"/>
                    <a:pt x="49" y="175"/>
                  </a:cubicBezTo>
                  <a:cubicBezTo>
                    <a:pt x="44" y="153"/>
                    <a:pt x="37" y="132"/>
                    <a:pt x="29" y="1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a:extLst>
                <a:ext uri="{FF2B5EF4-FFF2-40B4-BE49-F238E27FC236}">
                  <a16:creationId xmlns:a16="http://schemas.microsoft.com/office/drawing/2014/main" id="{DAB4C23D-5366-74BE-7267-E02CD667C34F}"/>
                </a:ext>
              </a:extLst>
            </p:cNvPr>
            <p:cNvSpPr/>
            <p:nvPr/>
          </p:nvSpPr>
          <p:spPr>
            <a:xfrm>
              <a:off x="2212463" y="1046525"/>
              <a:ext cx="4875" cy="13275"/>
            </a:xfrm>
            <a:custGeom>
              <a:avLst/>
              <a:gdLst/>
              <a:ahLst/>
              <a:cxnLst/>
              <a:rect l="l" t="t" r="r" b="b"/>
              <a:pathLst>
                <a:path w="195" h="531" extrusionOk="0">
                  <a:moveTo>
                    <a:pt x="0" y="0"/>
                  </a:moveTo>
                  <a:cubicBezTo>
                    <a:pt x="4" y="21"/>
                    <a:pt x="12" y="42"/>
                    <a:pt x="20" y="60"/>
                  </a:cubicBezTo>
                  <a:lnTo>
                    <a:pt x="20" y="60"/>
                  </a:lnTo>
                  <a:cubicBezTo>
                    <a:pt x="13" y="40"/>
                    <a:pt x="7" y="20"/>
                    <a:pt x="0" y="0"/>
                  </a:cubicBezTo>
                  <a:close/>
                  <a:moveTo>
                    <a:pt x="20" y="60"/>
                  </a:moveTo>
                  <a:cubicBezTo>
                    <a:pt x="42" y="125"/>
                    <a:pt x="64" y="191"/>
                    <a:pt x="87" y="256"/>
                  </a:cubicBezTo>
                  <a:lnTo>
                    <a:pt x="87" y="256"/>
                  </a:lnTo>
                  <a:cubicBezTo>
                    <a:pt x="66" y="193"/>
                    <a:pt x="46" y="131"/>
                    <a:pt x="24" y="68"/>
                  </a:cubicBezTo>
                  <a:cubicBezTo>
                    <a:pt x="22" y="65"/>
                    <a:pt x="21" y="62"/>
                    <a:pt x="20" y="60"/>
                  </a:cubicBezTo>
                  <a:close/>
                  <a:moveTo>
                    <a:pt x="87" y="256"/>
                  </a:moveTo>
                  <a:lnTo>
                    <a:pt x="87" y="256"/>
                  </a:lnTo>
                  <a:cubicBezTo>
                    <a:pt x="104" y="305"/>
                    <a:pt x="121" y="355"/>
                    <a:pt x="140" y="404"/>
                  </a:cubicBezTo>
                  <a:lnTo>
                    <a:pt x="150" y="426"/>
                  </a:lnTo>
                  <a:lnTo>
                    <a:pt x="150" y="426"/>
                  </a:lnTo>
                  <a:cubicBezTo>
                    <a:pt x="128" y="369"/>
                    <a:pt x="108" y="313"/>
                    <a:pt x="87" y="256"/>
                  </a:cubicBezTo>
                  <a:close/>
                  <a:moveTo>
                    <a:pt x="150" y="426"/>
                  </a:moveTo>
                  <a:cubicBezTo>
                    <a:pt x="163" y="461"/>
                    <a:pt x="176" y="496"/>
                    <a:pt x="189" y="530"/>
                  </a:cubicBezTo>
                  <a:lnTo>
                    <a:pt x="194" y="530"/>
                  </a:lnTo>
                  <a:lnTo>
                    <a:pt x="150" y="4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2">
            <a:extLst>
              <a:ext uri="{FF2B5EF4-FFF2-40B4-BE49-F238E27FC236}">
                <a16:creationId xmlns:a16="http://schemas.microsoft.com/office/drawing/2014/main" id="{C8001185-F2B9-6F29-071A-AA996DD52D22}"/>
              </a:ext>
            </a:extLst>
          </p:cNvPr>
          <p:cNvGrpSpPr/>
          <p:nvPr/>
        </p:nvGrpSpPr>
        <p:grpSpPr>
          <a:xfrm rot="10800000">
            <a:off x="599692" y="22"/>
            <a:ext cx="2307520" cy="5143478"/>
            <a:chOff x="2123522" y="617818"/>
            <a:chExt cx="199364" cy="441982"/>
          </a:xfrm>
        </p:grpSpPr>
        <p:sp>
          <p:nvSpPr>
            <p:cNvPr id="821" name="Google Shape;821;p42">
              <a:extLst>
                <a:ext uri="{FF2B5EF4-FFF2-40B4-BE49-F238E27FC236}">
                  <a16:creationId xmlns:a16="http://schemas.microsoft.com/office/drawing/2014/main" id="{3F98B85D-2ABC-72E9-9DB4-BD2199B62966}"/>
                </a:ext>
              </a:extLst>
            </p:cNvPr>
            <p:cNvSpPr/>
            <p:nvPr/>
          </p:nvSpPr>
          <p:spPr>
            <a:xfrm>
              <a:off x="2123522" y="617818"/>
              <a:ext cx="199364" cy="441980"/>
            </a:xfrm>
            <a:custGeom>
              <a:avLst/>
              <a:gdLst/>
              <a:ahLst/>
              <a:cxnLst/>
              <a:rect l="l" t="t" r="r" b="b"/>
              <a:pathLst>
                <a:path w="7905" h="17525" extrusionOk="0">
                  <a:moveTo>
                    <a:pt x="3233" y="14784"/>
                  </a:moveTo>
                  <a:cubicBezTo>
                    <a:pt x="3235" y="14839"/>
                    <a:pt x="3237" y="14894"/>
                    <a:pt x="3239" y="14949"/>
                  </a:cubicBezTo>
                  <a:lnTo>
                    <a:pt x="3239" y="14949"/>
                  </a:lnTo>
                  <a:cubicBezTo>
                    <a:pt x="3237" y="14894"/>
                    <a:pt x="3235" y="14839"/>
                    <a:pt x="3233" y="14784"/>
                  </a:cubicBezTo>
                  <a:close/>
                  <a:moveTo>
                    <a:pt x="3239" y="14949"/>
                  </a:moveTo>
                  <a:lnTo>
                    <a:pt x="3239" y="14949"/>
                  </a:lnTo>
                  <a:cubicBezTo>
                    <a:pt x="3240" y="14952"/>
                    <a:pt x="3240" y="14954"/>
                    <a:pt x="3240" y="14956"/>
                  </a:cubicBezTo>
                  <a:cubicBezTo>
                    <a:pt x="3240" y="15078"/>
                    <a:pt x="3255" y="15199"/>
                    <a:pt x="3264" y="15316"/>
                  </a:cubicBezTo>
                  <a:cubicBezTo>
                    <a:pt x="3278" y="15437"/>
                    <a:pt x="3289" y="15560"/>
                    <a:pt x="3307" y="15681"/>
                  </a:cubicBezTo>
                  <a:cubicBezTo>
                    <a:pt x="3307" y="15685"/>
                    <a:pt x="3312" y="15689"/>
                    <a:pt x="3313" y="15693"/>
                  </a:cubicBezTo>
                  <a:lnTo>
                    <a:pt x="3313" y="15693"/>
                  </a:lnTo>
                  <a:cubicBezTo>
                    <a:pt x="3276" y="15443"/>
                    <a:pt x="3252" y="15195"/>
                    <a:pt x="3239" y="14949"/>
                  </a:cubicBezTo>
                  <a:close/>
                  <a:moveTo>
                    <a:pt x="3313" y="15693"/>
                  </a:moveTo>
                  <a:cubicBezTo>
                    <a:pt x="3313" y="15694"/>
                    <a:pt x="3313" y="15695"/>
                    <a:pt x="3313" y="15695"/>
                  </a:cubicBezTo>
                  <a:cubicBezTo>
                    <a:pt x="3313" y="15695"/>
                    <a:pt x="3313" y="15694"/>
                    <a:pt x="3313" y="15693"/>
                  </a:cubicBezTo>
                  <a:close/>
                  <a:moveTo>
                    <a:pt x="1" y="0"/>
                  </a:moveTo>
                  <a:lnTo>
                    <a:pt x="1" y="17524"/>
                  </a:lnTo>
                  <a:lnTo>
                    <a:pt x="3435" y="17524"/>
                  </a:lnTo>
                  <a:cubicBezTo>
                    <a:pt x="3327" y="17242"/>
                    <a:pt x="3235" y="16955"/>
                    <a:pt x="3162" y="16663"/>
                  </a:cubicBezTo>
                  <a:cubicBezTo>
                    <a:pt x="2880" y="15549"/>
                    <a:pt x="2831" y="14373"/>
                    <a:pt x="3026" y="13215"/>
                  </a:cubicBezTo>
                  <a:cubicBezTo>
                    <a:pt x="3226" y="12063"/>
                    <a:pt x="3663" y="10929"/>
                    <a:pt x="4324" y="9913"/>
                  </a:cubicBezTo>
                  <a:cubicBezTo>
                    <a:pt x="4573" y="9529"/>
                    <a:pt x="4908" y="9134"/>
                    <a:pt x="5029" y="9047"/>
                  </a:cubicBezTo>
                  <a:cubicBezTo>
                    <a:pt x="5043" y="9037"/>
                    <a:pt x="5055" y="9032"/>
                    <a:pt x="5063" y="9032"/>
                  </a:cubicBezTo>
                  <a:cubicBezTo>
                    <a:pt x="5087" y="9032"/>
                    <a:pt x="5078" y="9080"/>
                    <a:pt x="5015" y="9198"/>
                  </a:cubicBezTo>
                  <a:cubicBezTo>
                    <a:pt x="4977" y="9280"/>
                    <a:pt x="4912" y="9387"/>
                    <a:pt x="4820" y="9538"/>
                  </a:cubicBezTo>
                  <a:cubicBezTo>
                    <a:pt x="4777" y="9612"/>
                    <a:pt x="4723" y="9694"/>
                    <a:pt x="4665" y="9787"/>
                  </a:cubicBezTo>
                  <a:cubicBezTo>
                    <a:pt x="4607" y="9884"/>
                    <a:pt x="4544" y="9980"/>
                    <a:pt x="4465" y="10112"/>
                  </a:cubicBezTo>
                  <a:lnTo>
                    <a:pt x="4286" y="10424"/>
                  </a:lnTo>
                  <a:cubicBezTo>
                    <a:pt x="4232" y="10530"/>
                    <a:pt x="4178" y="10638"/>
                    <a:pt x="4120" y="10745"/>
                  </a:cubicBezTo>
                  <a:cubicBezTo>
                    <a:pt x="4095" y="10797"/>
                    <a:pt x="4066" y="10851"/>
                    <a:pt x="4043" y="10905"/>
                  </a:cubicBezTo>
                  <a:lnTo>
                    <a:pt x="3969" y="11071"/>
                  </a:lnTo>
                  <a:cubicBezTo>
                    <a:pt x="3920" y="11183"/>
                    <a:pt x="3868" y="11294"/>
                    <a:pt x="3828" y="11406"/>
                  </a:cubicBezTo>
                  <a:cubicBezTo>
                    <a:pt x="3648" y="11854"/>
                    <a:pt x="3512" y="12321"/>
                    <a:pt x="3410" y="12792"/>
                  </a:cubicBezTo>
                  <a:cubicBezTo>
                    <a:pt x="3307" y="13264"/>
                    <a:pt x="3255" y="13745"/>
                    <a:pt x="3235" y="14232"/>
                  </a:cubicBezTo>
                  <a:lnTo>
                    <a:pt x="3226" y="14591"/>
                  </a:lnTo>
                  <a:cubicBezTo>
                    <a:pt x="3228" y="14656"/>
                    <a:pt x="3231" y="14720"/>
                    <a:pt x="3233" y="14784"/>
                  </a:cubicBezTo>
                  <a:lnTo>
                    <a:pt x="3233" y="14784"/>
                  </a:lnTo>
                  <a:cubicBezTo>
                    <a:pt x="3221" y="14346"/>
                    <a:pt x="3247" y="13916"/>
                    <a:pt x="3307" y="13493"/>
                  </a:cubicBezTo>
                  <a:cubicBezTo>
                    <a:pt x="3406" y="12782"/>
                    <a:pt x="3595" y="12087"/>
                    <a:pt x="3877" y="11410"/>
                  </a:cubicBezTo>
                  <a:lnTo>
                    <a:pt x="3877" y="11410"/>
                  </a:lnTo>
                  <a:cubicBezTo>
                    <a:pt x="3794" y="11625"/>
                    <a:pt x="3711" y="11839"/>
                    <a:pt x="3648" y="12052"/>
                  </a:cubicBezTo>
                  <a:cubicBezTo>
                    <a:pt x="3605" y="12184"/>
                    <a:pt x="3565" y="12315"/>
                    <a:pt x="3532" y="12442"/>
                  </a:cubicBezTo>
                  <a:cubicBezTo>
                    <a:pt x="3663" y="12009"/>
                    <a:pt x="3833" y="11585"/>
                    <a:pt x="4028" y="11177"/>
                  </a:cubicBezTo>
                  <a:cubicBezTo>
                    <a:pt x="4135" y="10939"/>
                    <a:pt x="4270" y="10710"/>
                    <a:pt x="4398" y="10482"/>
                  </a:cubicBezTo>
                  <a:lnTo>
                    <a:pt x="4611" y="10146"/>
                  </a:lnTo>
                  <a:cubicBezTo>
                    <a:pt x="4650" y="10092"/>
                    <a:pt x="4685" y="10039"/>
                    <a:pt x="4719" y="9991"/>
                  </a:cubicBezTo>
                  <a:lnTo>
                    <a:pt x="4825" y="9835"/>
                  </a:lnTo>
                  <a:cubicBezTo>
                    <a:pt x="5394" y="9017"/>
                    <a:pt x="5992" y="8249"/>
                    <a:pt x="6436" y="7452"/>
                  </a:cubicBezTo>
                  <a:lnTo>
                    <a:pt x="6436" y="7452"/>
                  </a:lnTo>
                  <a:cubicBezTo>
                    <a:pt x="6149" y="8031"/>
                    <a:pt x="5769" y="8600"/>
                    <a:pt x="5375" y="9183"/>
                  </a:cubicBezTo>
                  <a:cubicBezTo>
                    <a:pt x="5175" y="9475"/>
                    <a:pt x="4977" y="9776"/>
                    <a:pt x="4782" y="10078"/>
                  </a:cubicBezTo>
                  <a:cubicBezTo>
                    <a:pt x="4679" y="10234"/>
                    <a:pt x="4582" y="10399"/>
                    <a:pt x="4485" y="10559"/>
                  </a:cubicBezTo>
                  <a:lnTo>
                    <a:pt x="4353" y="10813"/>
                  </a:lnTo>
                  <a:cubicBezTo>
                    <a:pt x="4310" y="10900"/>
                    <a:pt x="4261" y="10978"/>
                    <a:pt x="4223" y="11066"/>
                  </a:cubicBezTo>
                  <a:cubicBezTo>
                    <a:pt x="3897" y="11756"/>
                    <a:pt x="3663" y="12490"/>
                    <a:pt x="3532" y="13249"/>
                  </a:cubicBezTo>
                  <a:cubicBezTo>
                    <a:pt x="3410" y="14007"/>
                    <a:pt x="3390" y="14786"/>
                    <a:pt x="3483" y="15549"/>
                  </a:cubicBezTo>
                  <a:lnTo>
                    <a:pt x="3527" y="15836"/>
                  </a:lnTo>
                  <a:cubicBezTo>
                    <a:pt x="3536" y="15886"/>
                    <a:pt x="3541" y="15933"/>
                    <a:pt x="3551" y="15982"/>
                  </a:cubicBezTo>
                  <a:lnTo>
                    <a:pt x="3581" y="16124"/>
                  </a:lnTo>
                  <a:lnTo>
                    <a:pt x="3639" y="16406"/>
                  </a:lnTo>
                  <a:lnTo>
                    <a:pt x="3716" y="16687"/>
                  </a:lnTo>
                  <a:lnTo>
                    <a:pt x="3756" y="16829"/>
                  </a:lnTo>
                  <a:lnTo>
                    <a:pt x="3799" y="16965"/>
                  </a:lnTo>
                  <a:lnTo>
                    <a:pt x="3891" y="17242"/>
                  </a:lnTo>
                  <a:cubicBezTo>
                    <a:pt x="3926" y="17329"/>
                    <a:pt x="3965" y="17417"/>
                    <a:pt x="4003" y="17509"/>
                  </a:cubicBezTo>
                  <a:cubicBezTo>
                    <a:pt x="4003" y="17515"/>
                    <a:pt x="4003" y="17520"/>
                    <a:pt x="4008" y="17524"/>
                  </a:cubicBezTo>
                  <a:lnTo>
                    <a:pt x="4305" y="17524"/>
                  </a:lnTo>
                  <a:cubicBezTo>
                    <a:pt x="4198" y="17271"/>
                    <a:pt x="4106" y="17019"/>
                    <a:pt x="4023" y="16761"/>
                  </a:cubicBezTo>
                  <a:cubicBezTo>
                    <a:pt x="3902" y="16342"/>
                    <a:pt x="3814" y="15919"/>
                    <a:pt x="3760" y="15491"/>
                  </a:cubicBezTo>
                  <a:cubicBezTo>
                    <a:pt x="3716" y="15064"/>
                    <a:pt x="3702" y="14631"/>
                    <a:pt x="3726" y="14198"/>
                  </a:cubicBezTo>
                  <a:cubicBezTo>
                    <a:pt x="3760" y="13769"/>
                    <a:pt x="3814" y="13342"/>
                    <a:pt x="3916" y="12923"/>
                  </a:cubicBezTo>
                  <a:lnTo>
                    <a:pt x="3916" y="12923"/>
                  </a:lnTo>
                  <a:cubicBezTo>
                    <a:pt x="3886" y="13235"/>
                    <a:pt x="3848" y="13599"/>
                    <a:pt x="3853" y="13935"/>
                  </a:cubicBezTo>
                  <a:cubicBezTo>
                    <a:pt x="3857" y="14018"/>
                    <a:pt x="3857" y="14101"/>
                    <a:pt x="3857" y="14183"/>
                  </a:cubicBezTo>
                  <a:cubicBezTo>
                    <a:pt x="3857" y="14198"/>
                    <a:pt x="3857" y="14212"/>
                    <a:pt x="3862" y="14227"/>
                  </a:cubicBezTo>
                  <a:cubicBezTo>
                    <a:pt x="3872" y="13984"/>
                    <a:pt x="3897" y="13735"/>
                    <a:pt x="3935" y="13488"/>
                  </a:cubicBezTo>
                  <a:cubicBezTo>
                    <a:pt x="3945" y="13410"/>
                    <a:pt x="3955" y="13336"/>
                    <a:pt x="3965" y="13259"/>
                  </a:cubicBezTo>
                  <a:cubicBezTo>
                    <a:pt x="3979" y="13206"/>
                    <a:pt x="3989" y="13152"/>
                    <a:pt x="3998" y="13098"/>
                  </a:cubicBezTo>
                  <a:cubicBezTo>
                    <a:pt x="4003" y="13093"/>
                    <a:pt x="4003" y="13093"/>
                    <a:pt x="4003" y="13089"/>
                  </a:cubicBezTo>
                  <a:cubicBezTo>
                    <a:pt x="4003" y="13084"/>
                    <a:pt x="4003" y="13079"/>
                    <a:pt x="4008" y="13074"/>
                  </a:cubicBezTo>
                  <a:lnTo>
                    <a:pt x="4008" y="13074"/>
                  </a:lnTo>
                  <a:cubicBezTo>
                    <a:pt x="4008" y="13074"/>
                    <a:pt x="4005" y="13074"/>
                    <a:pt x="4004" y="13076"/>
                  </a:cubicBezTo>
                  <a:lnTo>
                    <a:pt x="4004" y="13076"/>
                  </a:lnTo>
                  <a:cubicBezTo>
                    <a:pt x="4199" y="12148"/>
                    <a:pt x="4569" y="11234"/>
                    <a:pt x="5127" y="10389"/>
                  </a:cubicBezTo>
                  <a:cubicBezTo>
                    <a:pt x="6528" y="8294"/>
                    <a:pt x="7904" y="6927"/>
                    <a:pt x="7666" y="4213"/>
                  </a:cubicBezTo>
                  <a:cubicBezTo>
                    <a:pt x="7545" y="2808"/>
                    <a:pt x="7175" y="1407"/>
                    <a:pt x="7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a:extLst>
                <a:ext uri="{FF2B5EF4-FFF2-40B4-BE49-F238E27FC236}">
                  <a16:creationId xmlns:a16="http://schemas.microsoft.com/office/drawing/2014/main" id="{E155ED91-BE97-76D3-2E81-BC7A66E9EE0F}"/>
                </a:ext>
              </a:extLst>
            </p:cNvPr>
            <p:cNvSpPr/>
            <p:nvPr/>
          </p:nvSpPr>
          <p:spPr>
            <a:xfrm>
              <a:off x="2203213" y="974175"/>
              <a:ext cx="16925" cy="85625"/>
            </a:xfrm>
            <a:custGeom>
              <a:avLst/>
              <a:gdLst/>
              <a:ahLst/>
              <a:cxnLst/>
              <a:rect l="l" t="t" r="r" b="b"/>
              <a:pathLst>
                <a:path w="677" h="3425" extrusionOk="0">
                  <a:moveTo>
                    <a:pt x="59" y="1"/>
                  </a:moveTo>
                  <a:lnTo>
                    <a:pt x="59" y="1"/>
                  </a:lnTo>
                  <a:cubicBezTo>
                    <a:pt x="0" y="720"/>
                    <a:pt x="44" y="1386"/>
                    <a:pt x="160" y="2033"/>
                  </a:cubicBezTo>
                  <a:cubicBezTo>
                    <a:pt x="248" y="2500"/>
                    <a:pt x="380" y="2962"/>
                    <a:pt x="564" y="3424"/>
                  </a:cubicBezTo>
                  <a:lnTo>
                    <a:pt x="676" y="3424"/>
                  </a:lnTo>
                  <a:cubicBezTo>
                    <a:pt x="593" y="3229"/>
                    <a:pt x="530" y="3030"/>
                    <a:pt x="467" y="2836"/>
                  </a:cubicBezTo>
                  <a:cubicBezTo>
                    <a:pt x="433" y="2733"/>
                    <a:pt x="409" y="2627"/>
                    <a:pt x="380" y="2524"/>
                  </a:cubicBezTo>
                  <a:lnTo>
                    <a:pt x="335" y="2369"/>
                  </a:lnTo>
                  <a:cubicBezTo>
                    <a:pt x="326" y="2315"/>
                    <a:pt x="317" y="2262"/>
                    <a:pt x="302" y="2213"/>
                  </a:cubicBezTo>
                  <a:lnTo>
                    <a:pt x="238" y="1898"/>
                  </a:lnTo>
                  <a:lnTo>
                    <a:pt x="189" y="1581"/>
                  </a:lnTo>
                  <a:cubicBezTo>
                    <a:pt x="166" y="1528"/>
                    <a:pt x="142" y="1431"/>
                    <a:pt x="126" y="1303"/>
                  </a:cubicBezTo>
                  <a:cubicBezTo>
                    <a:pt x="117" y="1240"/>
                    <a:pt x="112" y="1173"/>
                    <a:pt x="102" y="1099"/>
                  </a:cubicBezTo>
                  <a:cubicBezTo>
                    <a:pt x="97" y="1065"/>
                    <a:pt x="93" y="1027"/>
                    <a:pt x="93" y="987"/>
                  </a:cubicBezTo>
                  <a:cubicBezTo>
                    <a:pt x="88" y="949"/>
                    <a:pt x="88" y="910"/>
                    <a:pt x="83" y="870"/>
                  </a:cubicBezTo>
                  <a:cubicBezTo>
                    <a:pt x="83" y="793"/>
                    <a:pt x="79" y="715"/>
                    <a:pt x="73" y="632"/>
                  </a:cubicBezTo>
                  <a:cubicBezTo>
                    <a:pt x="73" y="594"/>
                    <a:pt x="68" y="555"/>
                    <a:pt x="68" y="516"/>
                  </a:cubicBezTo>
                  <a:lnTo>
                    <a:pt x="68" y="399"/>
                  </a:lnTo>
                  <a:cubicBezTo>
                    <a:pt x="68" y="248"/>
                    <a:pt x="63" y="107"/>
                    <a:pt x="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a:extLst>
                <a:ext uri="{FF2B5EF4-FFF2-40B4-BE49-F238E27FC236}">
                  <a16:creationId xmlns:a16="http://schemas.microsoft.com/office/drawing/2014/main" id="{D4CCFEC9-80DC-409E-90D9-6B6747757D0C}"/>
                </a:ext>
              </a:extLst>
            </p:cNvPr>
            <p:cNvSpPr/>
            <p:nvPr/>
          </p:nvSpPr>
          <p:spPr>
            <a:xfrm>
              <a:off x="2206963" y="1025825"/>
              <a:ext cx="1150" cy="4800"/>
            </a:xfrm>
            <a:custGeom>
              <a:avLst/>
              <a:gdLst/>
              <a:ahLst/>
              <a:cxnLst/>
              <a:rect l="l" t="t" r="r" b="b"/>
              <a:pathLst>
                <a:path w="46" h="192" extrusionOk="0">
                  <a:moveTo>
                    <a:pt x="45" y="191"/>
                  </a:moveTo>
                  <a:cubicBezTo>
                    <a:pt x="30" y="128"/>
                    <a:pt x="16" y="65"/>
                    <a:pt x="1" y="1"/>
                  </a:cubicBezTo>
                  <a:cubicBezTo>
                    <a:pt x="16" y="65"/>
                    <a:pt x="30" y="128"/>
                    <a:pt x="45" y="1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a:extLst>
                <a:ext uri="{FF2B5EF4-FFF2-40B4-BE49-F238E27FC236}">
                  <a16:creationId xmlns:a16="http://schemas.microsoft.com/office/drawing/2014/main" id="{30B367E9-FA11-0630-EBD4-D82CA790138C}"/>
                </a:ext>
              </a:extLst>
            </p:cNvPr>
            <p:cNvSpPr/>
            <p:nvPr/>
          </p:nvSpPr>
          <p:spPr>
            <a:xfrm>
              <a:off x="2210013" y="1038125"/>
              <a:ext cx="1250" cy="4400"/>
            </a:xfrm>
            <a:custGeom>
              <a:avLst/>
              <a:gdLst/>
              <a:ahLst/>
              <a:cxnLst/>
              <a:rect l="l" t="t" r="r" b="b"/>
              <a:pathLst>
                <a:path w="50" h="176" extrusionOk="0">
                  <a:moveTo>
                    <a:pt x="0" y="0"/>
                  </a:moveTo>
                  <a:cubicBezTo>
                    <a:pt x="5" y="20"/>
                    <a:pt x="11" y="45"/>
                    <a:pt x="16" y="63"/>
                  </a:cubicBezTo>
                  <a:cubicBezTo>
                    <a:pt x="19" y="80"/>
                    <a:pt x="24" y="96"/>
                    <a:pt x="29" y="111"/>
                  </a:cubicBezTo>
                  <a:lnTo>
                    <a:pt x="29" y="111"/>
                  </a:lnTo>
                  <a:cubicBezTo>
                    <a:pt x="19" y="74"/>
                    <a:pt x="10" y="37"/>
                    <a:pt x="0" y="0"/>
                  </a:cubicBezTo>
                  <a:close/>
                  <a:moveTo>
                    <a:pt x="29" y="111"/>
                  </a:moveTo>
                  <a:cubicBezTo>
                    <a:pt x="36" y="132"/>
                    <a:pt x="42" y="154"/>
                    <a:pt x="49" y="175"/>
                  </a:cubicBezTo>
                  <a:cubicBezTo>
                    <a:pt x="44" y="153"/>
                    <a:pt x="37" y="132"/>
                    <a:pt x="29" y="1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a:extLst>
                <a:ext uri="{FF2B5EF4-FFF2-40B4-BE49-F238E27FC236}">
                  <a16:creationId xmlns:a16="http://schemas.microsoft.com/office/drawing/2014/main" id="{7CC8D313-74DE-7BDE-1E00-92EEFE27EF2A}"/>
                </a:ext>
              </a:extLst>
            </p:cNvPr>
            <p:cNvSpPr/>
            <p:nvPr/>
          </p:nvSpPr>
          <p:spPr>
            <a:xfrm>
              <a:off x="2212463" y="1046525"/>
              <a:ext cx="4875" cy="13275"/>
            </a:xfrm>
            <a:custGeom>
              <a:avLst/>
              <a:gdLst/>
              <a:ahLst/>
              <a:cxnLst/>
              <a:rect l="l" t="t" r="r" b="b"/>
              <a:pathLst>
                <a:path w="195" h="531" extrusionOk="0">
                  <a:moveTo>
                    <a:pt x="0" y="0"/>
                  </a:moveTo>
                  <a:cubicBezTo>
                    <a:pt x="4" y="21"/>
                    <a:pt x="12" y="42"/>
                    <a:pt x="20" y="60"/>
                  </a:cubicBezTo>
                  <a:lnTo>
                    <a:pt x="20" y="60"/>
                  </a:lnTo>
                  <a:cubicBezTo>
                    <a:pt x="13" y="40"/>
                    <a:pt x="7" y="20"/>
                    <a:pt x="0" y="0"/>
                  </a:cubicBezTo>
                  <a:close/>
                  <a:moveTo>
                    <a:pt x="20" y="60"/>
                  </a:moveTo>
                  <a:cubicBezTo>
                    <a:pt x="42" y="125"/>
                    <a:pt x="64" y="191"/>
                    <a:pt x="87" y="256"/>
                  </a:cubicBezTo>
                  <a:lnTo>
                    <a:pt x="87" y="256"/>
                  </a:lnTo>
                  <a:cubicBezTo>
                    <a:pt x="66" y="193"/>
                    <a:pt x="46" y="131"/>
                    <a:pt x="24" y="68"/>
                  </a:cubicBezTo>
                  <a:cubicBezTo>
                    <a:pt x="22" y="65"/>
                    <a:pt x="21" y="62"/>
                    <a:pt x="20" y="60"/>
                  </a:cubicBezTo>
                  <a:close/>
                  <a:moveTo>
                    <a:pt x="87" y="256"/>
                  </a:moveTo>
                  <a:lnTo>
                    <a:pt x="87" y="256"/>
                  </a:lnTo>
                  <a:cubicBezTo>
                    <a:pt x="104" y="305"/>
                    <a:pt x="121" y="355"/>
                    <a:pt x="140" y="404"/>
                  </a:cubicBezTo>
                  <a:lnTo>
                    <a:pt x="150" y="426"/>
                  </a:lnTo>
                  <a:lnTo>
                    <a:pt x="150" y="426"/>
                  </a:lnTo>
                  <a:cubicBezTo>
                    <a:pt x="128" y="369"/>
                    <a:pt x="108" y="313"/>
                    <a:pt x="87" y="256"/>
                  </a:cubicBezTo>
                  <a:close/>
                  <a:moveTo>
                    <a:pt x="150" y="426"/>
                  </a:moveTo>
                  <a:cubicBezTo>
                    <a:pt x="163" y="461"/>
                    <a:pt x="176" y="496"/>
                    <a:pt x="189" y="530"/>
                  </a:cubicBezTo>
                  <a:lnTo>
                    <a:pt x="194" y="530"/>
                  </a:lnTo>
                  <a:lnTo>
                    <a:pt x="150" y="4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 name="Google Shape;830;p42">
            <a:extLst>
              <a:ext uri="{FF2B5EF4-FFF2-40B4-BE49-F238E27FC236}">
                <a16:creationId xmlns:a16="http://schemas.microsoft.com/office/drawing/2014/main" id="{BDC5DB30-3055-A87B-1575-E375DE1F74CE}"/>
              </a:ext>
            </a:extLst>
          </p:cNvPr>
          <p:cNvSpPr/>
          <p:nvPr/>
        </p:nvSpPr>
        <p:spPr>
          <a:xfrm>
            <a:off x="6479775" y="4008375"/>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a:extLst>
              <a:ext uri="{FF2B5EF4-FFF2-40B4-BE49-F238E27FC236}">
                <a16:creationId xmlns:a16="http://schemas.microsoft.com/office/drawing/2014/main" id="{94467F6A-5EB9-D912-35E6-CDFB12370BF7}"/>
              </a:ext>
            </a:extLst>
          </p:cNvPr>
          <p:cNvSpPr/>
          <p:nvPr/>
        </p:nvSpPr>
        <p:spPr>
          <a:xfrm>
            <a:off x="1535575" y="394980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a:extLst>
              <a:ext uri="{FF2B5EF4-FFF2-40B4-BE49-F238E27FC236}">
                <a16:creationId xmlns:a16="http://schemas.microsoft.com/office/drawing/2014/main" id="{FBD83DAB-413F-16FE-CE2D-4C8CD31552DD}"/>
              </a:ext>
            </a:extLst>
          </p:cNvPr>
          <p:cNvSpPr/>
          <p:nvPr/>
        </p:nvSpPr>
        <p:spPr>
          <a:xfrm>
            <a:off x="7041700" y="2038050"/>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 name="Google Shape;833;p42">
            <a:extLst>
              <a:ext uri="{FF2B5EF4-FFF2-40B4-BE49-F238E27FC236}">
                <a16:creationId xmlns:a16="http://schemas.microsoft.com/office/drawing/2014/main" id="{2122545E-F643-A98F-CCBF-FFD98C8EBC69}"/>
              </a:ext>
            </a:extLst>
          </p:cNvPr>
          <p:cNvGrpSpPr/>
          <p:nvPr/>
        </p:nvGrpSpPr>
        <p:grpSpPr>
          <a:xfrm rot="1366501">
            <a:off x="1939270" y="4427825"/>
            <a:ext cx="307864" cy="351113"/>
            <a:chOff x="3680075" y="4212600"/>
            <a:chExt cx="307875" cy="351125"/>
          </a:xfrm>
        </p:grpSpPr>
        <p:sp>
          <p:nvSpPr>
            <p:cNvPr id="834" name="Google Shape;834;p42">
              <a:extLst>
                <a:ext uri="{FF2B5EF4-FFF2-40B4-BE49-F238E27FC236}">
                  <a16:creationId xmlns:a16="http://schemas.microsoft.com/office/drawing/2014/main" id="{CC5E3AB0-5232-2227-2FF1-E1F1F1AEAE7C}"/>
                </a:ext>
              </a:extLst>
            </p:cNvPr>
            <p:cNvSpPr/>
            <p:nvPr/>
          </p:nvSpPr>
          <p:spPr>
            <a:xfrm>
              <a:off x="3784025" y="4457200"/>
              <a:ext cx="99975" cy="32100"/>
            </a:xfrm>
            <a:custGeom>
              <a:avLst/>
              <a:gdLst/>
              <a:ahLst/>
              <a:cxnLst/>
              <a:rect l="l" t="t" r="r" b="b"/>
              <a:pathLst>
                <a:path w="3999" h="1284" extrusionOk="0">
                  <a:moveTo>
                    <a:pt x="0" y="0"/>
                  </a:moveTo>
                  <a:lnTo>
                    <a:pt x="0" y="1284"/>
                  </a:lnTo>
                  <a:cubicBezTo>
                    <a:pt x="666" y="1094"/>
                    <a:pt x="1327" y="997"/>
                    <a:pt x="1996" y="997"/>
                  </a:cubicBezTo>
                  <a:cubicBezTo>
                    <a:pt x="2652" y="997"/>
                    <a:pt x="3315" y="1091"/>
                    <a:pt x="3999" y="1284"/>
                  </a:cubicBezTo>
                  <a:lnTo>
                    <a:pt x="3999" y="0"/>
                  </a:lnTo>
                  <a:cubicBezTo>
                    <a:pt x="3343" y="189"/>
                    <a:pt x="2682" y="287"/>
                    <a:pt x="2010" y="287"/>
                  </a:cubicBezTo>
                  <a:cubicBezTo>
                    <a:pt x="1352" y="287"/>
                    <a:pt x="684" y="193"/>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a:extLst>
                <a:ext uri="{FF2B5EF4-FFF2-40B4-BE49-F238E27FC236}">
                  <a16:creationId xmlns:a16="http://schemas.microsoft.com/office/drawing/2014/main" id="{77841EB8-C564-7DB2-134D-38390E2EF501}"/>
                </a:ext>
              </a:extLst>
            </p:cNvPr>
            <p:cNvSpPr/>
            <p:nvPr/>
          </p:nvSpPr>
          <p:spPr>
            <a:xfrm>
              <a:off x="3680075" y="4339600"/>
              <a:ext cx="307875" cy="224125"/>
            </a:xfrm>
            <a:custGeom>
              <a:avLst/>
              <a:gdLst/>
              <a:ahLst/>
              <a:cxnLst/>
              <a:rect l="l" t="t" r="r" b="b"/>
              <a:pathLst>
                <a:path w="12315" h="8965" extrusionOk="0">
                  <a:moveTo>
                    <a:pt x="8581" y="3727"/>
                  </a:moveTo>
                  <a:cubicBezTo>
                    <a:pt x="8799" y="3727"/>
                    <a:pt x="8988" y="3900"/>
                    <a:pt x="8988" y="4135"/>
                  </a:cubicBezTo>
                  <a:lnTo>
                    <a:pt x="8988" y="6557"/>
                  </a:lnTo>
                  <a:cubicBezTo>
                    <a:pt x="8988" y="6792"/>
                    <a:pt x="8799" y="6964"/>
                    <a:pt x="8581" y="6964"/>
                  </a:cubicBezTo>
                  <a:cubicBezTo>
                    <a:pt x="8528" y="6964"/>
                    <a:pt x="8473" y="6954"/>
                    <a:pt x="8418" y="6932"/>
                  </a:cubicBezTo>
                  <a:cubicBezTo>
                    <a:pt x="8418" y="6932"/>
                    <a:pt x="7392" y="6526"/>
                    <a:pt x="6159" y="6526"/>
                  </a:cubicBezTo>
                  <a:cubicBezTo>
                    <a:pt x="4938" y="6526"/>
                    <a:pt x="3916" y="6932"/>
                    <a:pt x="3897" y="6932"/>
                  </a:cubicBezTo>
                  <a:cubicBezTo>
                    <a:pt x="3846" y="6954"/>
                    <a:pt x="3793" y="6964"/>
                    <a:pt x="3742" y="6964"/>
                  </a:cubicBezTo>
                  <a:cubicBezTo>
                    <a:pt x="3530" y="6964"/>
                    <a:pt x="3331" y="6792"/>
                    <a:pt x="3331" y="6557"/>
                  </a:cubicBezTo>
                  <a:lnTo>
                    <a:pt x="3331" y="4135"/>
                  </a:lnTo>
                  <a:cubicBezTo>
                    <a:pt x="3331" y="3900"/>
                    <a:pt x="3530" y="3727"/>
                    <a:pt x="3742" y="3727"/>
                  </a:cubicBezTo>
                  <a:cubicBezTo>
                    <a:pt x="3793" y="3727"/>
                    <a:pt x="3846" y="3738"/>
                    <a:pt x="3897" y="3760"/>
                  </a:cubicBezTo>
                  <a:cubicBezTo>
                    <a:pt x="3916" y="3760"/>
                    <a:pt x="4938" y="4166"/>
                    <a:pt x="6159" y="4166"/>
                  </a:cubicBezTo>
                  <a:cubicBezTo>
                    <a:pt x="7392" y="4166"/>
                    <a:pt x="8418" y="3760"/>
                    <a:pt x="8418" y="3760"/>
                  </a:cubicBezTo>
                  <a:cubicBezTo>
                    <a:pt x="8473" y="3738"/>
                    <a:pt x="8528" y="3727"/>
                    <a:pt x="8581" y="3727"/>
                  </a:cubicBezTo>
                  <a:close/>
                  <a:moveTo>
                    <a:pt x="457" y="1"/>
                  </a:moveTo>
                  <a:cubicBezTo>
                    <a:pt x="200" y="1"/>
                    <a:pt x="0" y="228"/>
                    <a:pt x="46" y="495"/>
                  </a:cubicBezTo>
                  <a:lnTo>
                    <a:pt x="1591" y="8637"/>
                  </a:lnTo>
                  <a:cubicBezTo>
                    <a:pt x="1622" y="8832"/>
                    <a:pt x="1802" y="8964"/>
                    <a:pt x="1997" y="8964"/>
                  </a:cubicBezTo>
                  <a:lnTo>
                    <a:pt x="10334" y="8964"/>
                  </a:lnTo>
                  <a:cubicBezTo>
                    <a:pt x="10529" y="8964"/>
                    <a:pt x="10693" y="8832"/>
                    <a:pt x="10743" y="8637"/>
                  </a:cubicBezTo>
                  <a:lnTo>
                    <a:pt x="12269" y="495"/>
                  </a:lnTo>
                  <a:cubicBezTo>
                    <a:pt x="12315" y="228"/>
                    <a:pt x="12115" y="1"/>
                    <a:pt x="11869" y="1"/>
                  </a:cubicBezTo>
                  <a:cubicBezTo>
                    <a:pt x="11846" y="1"/>
                    <a:pt x="11821" y="3"/>
                    <a:pt x="11797" y="7"/>
                  </a:cubicBezTo>
                  <a:lnTo>
                    <a:pt x="9163" y="460"/>
                  </a:lnTo>
                  <a:cubicBezTo>
                    <a:pt x="9019" y="479"/>
                    <a:pt x="8890" y="592"/>
                    <a:pt x="8840" y="737"/>
                  </a:cubicBezTo>
                  <a:cubicBezTo>
                    <a:pt x="8824" y="819"/>
                    <a:pt x="8223" y="2640"/>
                    <a:pt x="6159" y="2640"/>
                  </a:cubicBezTo>
                  <a:cubicBezTo>
                    <a:pt x="4092" y="2640"/>
                    <a:pt x="3507" y="819"/>
                    <a:pt x="3491" y="737"/>
                  </a:cubicBezTo>
                  <a:cubicBezTo>
                    <a:pt x="3444" y="592"/>
                    <a:pt x="3312" y="479"/>
                    <a:pt x="3167" y="460"/>
                  </a:cubicBezTo>
                  <a:lnTo>
                    <a:pt x="534" y="7"/>
                  </a:lnTo>
                  <a:cubicBezTo>
                    <a:pt x="508" y="3"/>
                    <a:pt x="482" y="1"/>
                    <a:pt x="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a:extLst>
                <a:ext uri="{FF2B5EF4-FFF2-40B4-BE49-F238E27FC236}">
                  <a16:creationId xmlns:a16="http://schemas.microsoft.com/office/drawing/2014/main" id="{32AE6552-A61D-E86F-09D5-203D2939CFA5}"/>
                </a:ext>
              </a:extLst>
            </p:cNvPr>
            <p:cNvSpPr/>
            <p:nvPr/>
          </p:nvSpPr>
          <p:spPr>
            <a:xfrm>
              <a:off x="3795025" y="4229950"/>
              <a:ext cx="28800" cy="154125"/>
            </a:xfrm>
            <a:custGeom>
              <a:avLst/>
              <a:gdLst/>
              <a:ahLst/>
              <a:cxnLst/>
              <a:rect l="l" t="t" r="r" b="b"/>
              <a:pathLst>
                <a:path w="1152" h="6165" extrusionOk="0">
                  <a:moveTo>
                    <a:pt x="417" y="1"/>
                  </a:moveTo>
                  <a:cubicBezTo>
                    <a:pt x="205" y="1"/>
                    <a:pt x="1" y="170"/>
                    <a:pt x="1" y="410"/>
                  </a:cubicBezTo>
                  <a:lnTo>
                    <a:pt x="1" y="5466"/>
                  </a:lnTo>
                  <a:cubicBezTo>
                    <a:pt x="309" y="5856"/>
                    <a:pt x="684" y="6082"/>
                    <a:pt x="1152" y="6164"/>
                  </a:cubicBezTo>
                  <a:lnTo>
                    <a:pt x="1152" y="621"/>
                  </a:lnTo>
                  <a:cubicBezTo>
                    <a:pt x="1152" y="492"/>
                    <a:pt x="1089" y="359"/>
                    <a:pt x="976" y="281"/>
                  </a:cubicBezTo>
                  <a:lnTo>
                    <a:pt x="633" y="67"/>
                  </a:lnTo>
                  <a:cubicBezTo>
                    <a:pt x="565" y="21"/>
                    <a:pt x="490" y="1"/>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a:extLst>
                <a:ext uri="{FF2B5EF4-FFF2-40B4-BE49-F238E27FC236}">
                  <a16:creationId xmlns:a16="http://schemas.microsoft.com/office/drawing/2014/main" id="{3329A372-6C81-4B70-F1CB-A02C8397CBE4}"/>
                </a:ext>
              </a:extLst>
            </p:cNvPr>
            <p:cNvSpPr/>
            <p:nvPr/>
          </p:nvSpPr>
          <p:spPr>
            <a:xfrm>
              <a:off x="3844575" y="4212600"/>
              <a:ext cx="28900" cy="171475"/>
            </a:xfrm>
            <a:custGeom>
              <a:avLst/>
              <a:gdLst/>
              <a:ahLst/>
              <a:cxnLst/>
              <a:rect l="l" t="t" r="r" b="b"/>
              <a:pathLst>
                <a:path w="1156" h="6859" extrusionOk="0">
                  <a:moveTo>
                    <a:pt x="730" y="1"/>
                  </a:moveTo>
                  <a:cubicBezTo>
                    <a:pt x="648" y="1"/>
                    <a:pt x="564" y="25"/>
                    <a:pt x="488" y="78"/>
                  </a:cubicBezTo>
                  <a:lnTo>
                    <a:pt x="165" y="339"/>
                  </a:lnTo>
                  <a:cubicBezTo>
                    <a:pt x="48" y="406"/>
                    <a:pt x="1" y="535"/>
                    <a:pt x="1" y="663"/>
                  </a:cubicBezTo>
                  <a:lnTo>
                    <a:pt x="1" y="6858"/>
                  </a:lnTo>
                  <a:cubicBezTo>
                    <a:pt x="438" y="6776"/>
                    <a:pt x="828" y="6566"/>
                    <a:pt x="1156" y="6160"/>
                  </a:cubicBezTo>
                  <a:lnTo>
                    <a:pt x="1156" y="421"/>
                  </a:lnTo>
                  <a:cubicBezTo>
                    <a:pt x="1156" y="172"/>
                    <a:pt x="949" y="1"/>
                    <a:pt x="7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a:extLst>
                <a:ext uri="{FF2B5EF4-FFF2-40B4-BE49-F238E27FC236}">
                  <a16:creationId xmlns:a16="http://schemas.microsoft.com/office/drawing/2014/main" id="{2FE7E3F6-B1A3-B471-F3C4-69734CCEA79E}"/>
                </a:ext>
              </a:extLst>
            </p:cNvPr>
            <p:cNvSpPr/>
            <p:nvPr/>
          </p:nvSpPr>
          <p:spPr>
            <a:xfrm>
              <a:off x="3893725" y="4235375"/>
              <a:ext cx="28900" cy="100325"/>
            </a:xfrm>
            <a:custGeom>
              <a:avLst/>
              <a:gdLst/>
              <a:ahLst/>
              <a:cxnLst/>
              <a:rect l="l" t="t" r="r" b="b"/>
              <a:pathLst>
                <a:path w="1156" h="4013" extrusionOk="0">
                  <a:moveTo>
                    <a:pt x="428" y="0"/>
                  </a:moveTo>
                  <a:cubicBezTo>
                    <a:pt x="394" y="0"/>
                    <a:pt x="359" y="5"/>
                    <a:pt x="325" y="14"/>
                  </a:cubicBezTo>
                  <a:cubicBezTo>
                    <a:pt x="130" y="45"/>
                    <a:pt x="1" y="224"/>
                    <a:pt x="1" y="404"/>
                  </a:cubicBezTo>
                  <a:lnTo>
                    <a:pt x="1" y="4012"/>
                  </a:lnTo>
                  <a:cubicBezTo>
                    <a:pt x="149" y="3915"/>
                    <a:pt x="309" y="3848"/>
                    <a:pt x="473" y="3817"/>
                  </a:cubicBezTo>
                  <a:lnTo>
                    <a:pt x="1156" y="3704"/>
                  </a:lnTo>
                  <a:lnTo>
                    <a:pt x="1156" y="1071"/>
                  </a:lnTo>
                  <a:cubicBezTo>
                    <a:pt x="1156" y="1005"/>
                    <a:pt x="1140" y="942"/>
                    <a:pt x="1105" y="876"/>
                  </a:cubicBezTo>
                  <a:lnTo>
                    <a:pt x="781" y="224"/>
                  </a:lnTo>
                  <a:cubicBezTo>
                    <a:pt x="715" y="79"/>
                    <a:pt x="575" y="0"/>
                    <a:pt x="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a:extLst>
                <a:ext uri="{FF2B5EF4-FFF2-40B4-BE49-F238E27FC236}">
                  <a16:creationId xmlns:a16="http://schemas.microsoft.com/office/drawing/2014/main" id="{525FDC84-4674-C390-7112-5184741DEEEC}"/>
                </a:ext>
              </a:extLst>
            </p:cNvPr>
            <p:cNvSpPr/>
            <p:nvPr/>
          </p:nvSpPr>
          <p:spPr>
            <a:xfrm>
              <a:off x="3943275" y="4268125"/>
              <a:ext cx="28900" cy="56150"/>
            </a:xfrm>
            <a:custGeom>
              <a:avLst/>
              <a:gdLst/>
              <a:ahLst/>
              <a:cxnLst/>
              <a:rect l="l" t="t" r="r" b="b"/>
              <a:pathLst>
                <a:path w="1156" h="2246" extrusionOk="0">
                  <a:moveTo>
                    <a:pt x="735" y="1"/>
                  </a:moveTo>
                  <a:cubicBezTo>
                    <a:pt x="658" y="1"/>
                    <a:pt x="579" y="22"/>
                    <a:pt x="508" y="69"/>
                  </a:cubicBezTo>
                  <a:lnTo>
                    <a:pt x="180" y="295"/>
                  </a:lnTo>
                  <a:cubicBezTo>
                    <a:pt x="67" y="362"/>
                    <a:pt x="1" y="490"/>
                    <a:pt x="1" y="639"/>
                  </a:cubicBezTo>
                  <a:lnTo>
                    <a:pt x="1" y="2246"/>
                  </a:lnTo>
                  <a:lnTo>
                    <a:pt x="1155" y="2051"/>
                  </a:lnTo>
                  <a:lnTo>
                    <a:pt x="1155" y="412"/>
                  </a:lnTo>
                  <a:cubicBezTo>
                    <a:pt x="1155" y="170"/>
                    <a:pt x="951" y="1"/>
                    <a:pt x="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a:extLst>
                <a:ext uri="{FF2B5EF4-FFF2-40B4-BE49-F238E27FC236}">
                  <a16:creationId xmlns:a16="http://schemas.microsoft.com/office/drawing/2014/main" id="{F5226259-9A50-661E-017D-82BFA57A6F8B}"/>
                </a:ext>
              </a:extLst>
            </p:cNvPr>
            <p:cNvSpPr/>
            <p:nvPr/>
          </p:nvSpPr>
          <p:spPr>
            <a:xfrm>
              <a:off x="3745775" y="4240925"/>
              <a:ext cx="28525" cy="94775"/>
            </a:xfrm>
            <a:custGeom>
              <a:avLst/>
              <a:gdLst/>
              <a:ahLst/>
              <a:cxnLst/>
              <a:rect l="l" t="t" r="r" b="b"/>
              <a:pathLst>
                <a:path w="1141" h="3791" extrusionOk="0">
                  <a:moveTo>
                    <a:pt x="410" y="0"/>
                  </a:moveTo>
                  <a:cubicBezTo>
                    <a:pt x="196" y="0"/>
                    <a:pt x="1" y="169"/>
                    <a:pt x="1" y="408"/>
                  </a:cubicBezTo>
                  <a:lnTo>
                    <a:pt x="1" y="3482"/>
                  </a:lnTo>
                  <a:lnTo>
                    <a:pt x="668" y="3595"/>
                  </a:lnTo>
                  <a:cubicBezTo>
                    <a:pt x="847" y="3626"/>
                    <a:pt x="1011" y="3693"/>
                    <a:pt x="1140" y="3790"/>
                  </a:cubicBezTo>
                  <a:lnTo>
                    <a:pt x="1140" y="623"/>
                  </a:lnTo>
                  <a:cubicBezTo>
                    <a:pt x="1140" y="490"/>
                    <a:pt x="1074" y="361"/>
                    <a:pt x="961" y="279"/>
                  </a:cubicBezTo>
                  <a:lnTo>
                    <a:pt x="637" y="69"/>
                  </a:lnTo>
                  <a:cubicBezTo>
                    <a:pt x="564" y="22"/>
                    <a:pt x="486" y="0"/>
                    <a:pt x="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a:extLst>
                <a:ext uri="{FF2B5EF4-FFF2-40B4-BE49-F238E27FC236}">
                  <a16:creationId xmlns:a16="http://schemas.microsoft.com/office/drawing/2014/main" id="{3AFE0182-A266-1925-8908-E2E6F35D3DBA}"/>
                </a:ext>
              </a:extLst>
            </p:cNvPr>
            <p:cNvSpPr/>
            <p:nvPr/>
          </p:nvSpPr>
          <p:spPr>
            <a:xfrm>
              <a:off x="3696250" y="4262875"/>
              <a:ext cx="28875" cy="61400"/>
            </a:xfrm>
            <a:custGeom>
              <a:avLst/>
              <a:gdLst/>
              <a:ahLst/>
              <a:cxnLst/>
              <a:rect l="l" t="t" r="r" b="b"/>
              <a:pathLst>
                <a:path w="1155" h="2456" extrusionOk="0">
                  <a:moveTo>
                    <a:pt x="739" y="0"/>
                  </a:moveTo>
                  <a:cubicBezTo>
                    <a:pt x="664" y="0"/>
                    <a:pt x="588" y="21"/>
                    <a:pt x="519" y="68"/>
                  </a:cubicBezTo>
                  <a:lnTo>
                    <a:pt x="180" y="279"/>
                  </a:lnTo>
                  <a:cubicBezTo>
                    <a:pt x="66" y="361"/>
                    <a:pt x="0" y="490"/>
                    <a:pt x="0" y="622"/>
                  </a:cubicBezTo>
                  <a:lnTo>
                    <a:pt x="0" y="2261"/>
                  </a:lnTo>
                  <a:lnTo>
                    <a:pt x="1155" y="2456"/>
                  </a:lnTo>
                  <a:lnTo>
                    <a:pt x="1155" y="408"/>
                  </a:lnTo>
                  <a:cubicBezTo>
                    <a:pt x="1155" y="169"/>
                    <a:pt x="951" y="0"/>
                    <a:pt x="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 name="Google Shape;842;p42">
            <a:extLst>
              <a:ext uri="{FF2B5EF4-FFF2-40B4-BE49-F238E27FC236}">
                <a16:creationId xmlns:a16="http://schemas.microsoft.com/office/drawing/2014/main" id="{975546D1-0CF2-2579-C351-3AEB846F5A45}"/>
              </a:ext>
            </a:extLst>
          </p:cNvPr>
          <p:cNvSpPr/>
          <p:nvPr/>
        </p:nvSpPr>
        <p:spPr>
          <a:xfrm>
            <a:off x="2033363" y="3343175"/>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a:extLst>
              <a:ext uri="{FF2B5EF4-FFF2-40B4-BE49-F238E27FC236}">
                <a16:creationId xmlns:a16="http://schemas.microsoft.com/office/drawing/2014/main" id="{77210DFC-0621-504C-E474-63CD631B182D}"/>
              </a:ext>
            </a:extLst>
          </p:cNvPr>
          <p:cNvSpPr/>
          <p:nvPr/>
        </p:nvSpPr>
        <p:spPr>
          <a:xfrm>
            <a:off x="7934850" y="1285800"/>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 name="Google Shape;844;p42">
            <a:extLst>
              <a:ext uri="{FF2B5EF4-FFF2-40B4-BE49-F238E27FC236}">
                <a16:creationId xmlns:a16="http://schemas.microsoft.com/office/drawing/2014/main" id="{CCBFA97D-EBE2-C59A-E665-A4492D142794}"/>
              </a:ext>
            </a:extLst>
          </p:cNvPr>
          <p:cNvGrpSpPr/>
          <p:nvPr/>
        </p:nvGrpSpPr>
        <p:grpSpPr>
          <a:xfrm rot="1755230">
            <a:off x="7477741" y="381312"/>
            <a:ext cx="351140" cy="317388"/>
            <a:chOff x="3658500" y="2938975"/>
            <a:chExt cx="351125" cy="317375"/>
          </a:xfrm>
        </p:grpSpPr>
        <p:sp>
          <p:nvSpPr>
            <p:cNvPr id="845" name="Google Shape;845;p42">
              <a:extLst>
                <a:ext uri="{FF2B5EF4-FFF2-40B4-BE49-F238E27FC236}">
                  <a16:creationId xmlns:a16="http://schemas.microsoft.com/office/drawing/2014/main" id="{60A2B56B-6E82-BABC-21C9-BA140F53D9D1}"/>
                </a:ext>
              </a:extLst>
            </p:cNvPr>
            <p:cNvSpPr/>
            <p:nvPr/>
          </p:nvSpPr>
          <p:spPr>
            <a:xfrm>
              <a:off x="3708050" y="3190500"/>
              <a:ext cx="65850" cy="65850"/>
            </a:xfrm>
            <a:custGeom>
              <a:avLst/>
              <a:gdLst/>
              <a:ahLst/>
              <a:cxnLst/>
              <a:rect l="l" t="t" r="r" b="b"/>
              <a:pathLst>
                <a:path w="2634" h="2634" extrusionOk="0">
                  <a:moveTo>
                    <a:pt x="1315" y="0"/>
                  </a:moveTo>
                  <a:cubicBezTo>
                    <a:pt x="585" y="0"/>
                    <a:pt x="0" y="585"/>
                    <a:pt x="0" y="1319"/>
                  </a:cubicBezTo>
                  <a:cubicBezTo>
                    <a:pt x="0" y="2048"/>
                    <a:pt x="585" y="2633"/>
                    <a:pt x="1315" y="2633"/>
                  </a:cubicBezTo>
                  <a:cubicBezTo>
                    <a:pt x="2048" y="2633"/>
                    <a:pt x="2633" y="2048"/>
                    <a:pt x="2633" y="1319"/>
                  </a:cubicBezTo>
                  <a:cubicBezTo>
                    <a:pt x="2633" y="585"/>
                    <a:pt x="2048" y="0"/>
                    <a:pt x="13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a:extLst>
                <a:ext uri="{FF2B5EF4-FFF2-40B4-BE49-F238E27FC236}">
                  <a16:creationId xmlns:a16="http://schemas.microsoft.com/office/drawing/2014/main" id="{2EBD71B8-77FF-C995-195C-7A6A7885D207}"/>
                </a:ext>
              </a:extLst>
            </p:cNvPr>
            <p:cNvSpPr/>
            <p:nvPr/>
          </p:nvSpPr>
          <p:spPr>
            <a:xfrm>
              <a:off x="3901450" y="3190500"/>
              <a:ext cx="65850" cy="65850"/>
            </a:xfrm>
            <a:custGeom>
              <a:avLst/>
              <a:gdLst/>
              <a:ahLst/>
              <a:cxnLst/>
              <a:rect l="l" t="t" r="r" b="b"/>
              <a:pathLst>
                <a:path w="2634" h="2634" extrusionOk="0">
                  <a:moveTo>
                    <a:pt x="1319" y="0"/>
                  </a:moveTo>
                  <a:cubicBezTo>
                    <a:pt x="585" y="0"/>
                    <a:pt x="0" y="585"/>
                    <a:pt x="0" y="1319"/>
                  </a:cubicBezTo>
                  <a:cubicBezTo>
                    <a:pt x="0" y="2048"/>
                    <a:pt x="585" y="2633"/>
                    <a:pt x="1319" y="2633"/>
                  </a:cubicBezTo>
                  <a:cubicBezTo>
                    <a:pt x="2033" y="2633"/>
                    <a:pt x="2633" y="2048"/>
                    <a:pt x="2633" y="1319"/>
                  </a:cubicBezTo>
                  <a:cubicBezTo>
                    <a:pt x="2633" y="585"/>
                    <a:pt x="2033"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a:extLst>
                <a:ext uri="{FF2B5EF4-FFF2-40B4-BE49-F238E27FC236}">
                  <a16:creationId xmlns:a16="http://schemas.microsoft.com/office/drawing/2014/main" id="{930E9B8F-3A6E-ADB6-E86D-23F17E99E452}"/>
                </a:ext>
              </a:extLst>
            </p:cNvPr>
            <p:cNvSpPr/>
            <p:nvPr/>
          </p:nvSpPr>
          <p:spPr>
            <a:xfrm>
              <a:off x="3723850" y="2938975"/>
              <a:ext cx="112175" cy="44775"/>
            </a:xfrm>
            <a:custGeom>
              <a:avLst/>
              <a:gdLst/>
              <a:ahLst/>
              <a:cxnLst/>
              <a:rect l="l" t="t" r="r" b="b"/>
              <a:pathLst>
                <a:path w="4487" h="1791" extrusionOk="0">
                  <a:moveTo>
                    <a:pt x="277" y="0"/>
                  </a:moveTo>
                  <a:cubicBezTo>
                    <a:pt x="117" y="0"/>
                    <a:pt x="0" y="113"/>
                    <a:pt x="0" y="277"/>
                  </a:cubicBezTo>
                  <a:lnTo>
                    <a:pt x="0" y="1514"/>
                  </a:lnTo>
                  <a:cubicBezTo>
                    <a:pt x="0" y="1658"/>
                    <a:pt x="117" y="1791"/>
                    <a:pt x="277" y="1791"/>
                  </a:cubicBezTo>
                  <a:lnTo>
                    <a:pt x="4229" y="1791"/>
                  </a:lnTo>
                  <a:cubicBezTo>
                    <a:pt x="4373" y="1791"/>
                    <a:pt x="4486" y="1658"/>
                    <a:pt x="4486" y="1514"/>
                  </a:cubicBezTo>
                  <a:lnTo>
                    <a:pt x="4486" y="277"/>
                  </a:lnTo>
                  <a:cubicBezTo>
                    <a:pt x="4486" y="113"/>
                    <a:pt x="4373" y="0"/>
                    <a:pt x="4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a:extLst>
                <a:ext uri="{FF2B5EF4-FFF2-40B4-BE49-F238E27FC236}">
                  <a16:creationId xmlns:a16="http://schemas.microsoft.com/office/drawing/2014/main" id="{01463B71-8AE0-DD91-93F4-AA06F601BC32}"/>
                </a:ext>
              </a:extLst>
            </p:cNvPr>
            <p:cNvSpPr/>
            <p:nvPr/>
          </p:nvSpPr>
          <p:spPr>
            <a:xfrm>
              <a:off x="3949825" y="3071500"/>
              <a:ext cx="54425" cy="54850"/>
            </a:xfrm>
            <a:custGeom>
              <a:avLst/>
              <a:gdLst/>
              <a:ahLst/>
              <a:cxnLst/>
              <a:rect l="l" t="t" r="r" b="b"/>
              <a:pathLst>
                <a:path w="2177" h="2194" extrusionOk="0">
                  <a:moveTo>
                    <a:pt x="0" y="1"/>
                  </a:moveTo>
                  <a:lnTo>
                    <a:pt x="0" y="2193"/>
                  </a:lnTo>
                  <a:lnTo>
                    <a:pt x="2177" y="2193"/>
                  </a:lnTo>
                  <a:lnTo>
                    <a:pt x="519" y="145"/>
                  </a:lnTo>
                  <a:cubicBezTo>
                    <a:pt x="441" y="48"/>
                    <a:pt x="324" y="1"/>
                    <a:pt x="1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a:extLst>
                <a:ext uri="{FF2B5EF4-FFF2-40B4-BE49-F238E27FC236}">
                  <a16:creationId xmlns:a16="http://schemas.microsoft.com/office/drawing/2014/main" id="{2587E94C-2E12-C2C7-3C36-69209FB187E4}"/>
                </a:ext>
              </a:extLst>
            </p:cNvPr>
            <p:cNvSpPr/>
            <p:nvPr/>
          </p:nvSpPr>
          <p:spPr>
            <a:xfrm>
              <a:off x="3724325" y="3062525"/>
              <a:ext cx="111300" cy="30950"/>
            </a:xfrm>
            <a:custGeom>
              <a:avLst/>
              <a:gdLst/>
              <a:ahLst/>
              <a:cxnLst/>
              <a:rect l="l" t="t" r="r" b="b"/>
              <a:pathLst>
                <a:path w="4452" h="1238" extrusionOk="0">
                  <a:moveTo>
                    <a:pt x="1347" y="1"/>
                  </a:moveTo>
                  <a:cubicBezTo>
                    <a:pt x="1073" y="143"/>
                    <a:pt x="769" y="219"/>
                    <a:pt x="457" y="219"/>
                  </a:cubicBezTo>
                  <a:cubicBezTo>
                    <a:pt x="306" y="219"/>
                    <a:pt x="153" y="201"/>
                    <a:pt x="1" y="165"/>
                  </a:cubicBezTo>
                  <a:lnTo>
                    <a:pt x="1" y="1237"/>
                  </a:lnTo>
                  <a:lnTo>
                    <a:pt x="4452" y="1237"/>
                  </a:lnTo>
                  <a:lnTo>
                    <a:pt x="4452" y="165"/>
                  </a:lnTo>
                  <a:cubicBezTo>
                    <a:pt x="4310" y="196"/>
                    <a:pt x="4163" y="212"/>
                    <a:pt x="4014" y="212"/>
                  </a:cubicBezTo>
                  <a:cubicBezTo>
                    <a:pt x="3705" y="212"/>
                    <a:pt x="3389" y="143"/>
                    <a:pt x="3102" y="1"/>
                  </a:cubicBezTo>
                  <a:cubicBezTo>
                    <a:pt x="2829" y="145"/>
                    <a:pt x="2536" y="211"/>
                    <a:pt x="2224" y="211"/>
                  </a:cubicBezTo>
                  <a:cubicBezTo>
                    <a:pt x="1916" y="211"/>
                    <a:pt x="1624" y="145"/>
                    <a:pt x="1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a:extLst>
                <a:ext uri="{FF2B5EF4-FFF2-40B4-BE49-F238E27FC236}">
                  <a16:creationId xmlns:a16="http://schemas.microsoft.com/office/drawing/2014/main" id="{A63E32D4-EB4D-9702-6070-1EA6CA45C251}"/>
                </a:ext>
              </a:extLst>
            </p:cNvPr>
            <p:cNvSpPr/>
            <p:nvPr/>
          </p:nvSpPr>
          <p:spPr>
            <a:xfrm>
              <a:off x="3672250" y="3063700"/>
              <a:ext cx="208550" cy="68300"/>
            </a:xfrm>
            <a:custGeom>
              <a:avLst/>
              <a:gdLst/>
              <a:ahLst/>
              <a:cxnLst/>
              <a:rect l="l" t="t" r="r" b="b"/>
              <a:pathLst>
                <a:path w="8342" h="2732" extrusionOk="0">
                  <a:moveTo>
                    <a:pt x="0" y="1"/>
                  </a:moveTo>
                  <a:lnTo>
                    <a:pt x="0" y="2731"/>
                  </a:lnTo>
                  <a:cubicBezTo>
                    <a:pt x="51" y="2716"/>
                    <a:pt x="98" y="2716"/>
                    <a:pt x="133" y="2716"/>
                  </a:cubicBezTo>
                  <a:lnTo>
                    <a:pt x="8341" y="2716"/>
                  </a:lnTo>
                  <a:lnTo>
                    <a:pt x="8341" y="98"/>
                  </a:lnTo>
                  <a:cubicBezTo>
                    <a:pt x="8177" y="149"/>
                    <a:pt x="7998" y="164"/>
                    <a:pt x="7818" y="164"/>
                  </a:cubicBezTo>
                  <a:cubicBezTo>
                    <a:pt x="7658" y="164"/>
                    <a:pt x="7510" y="149"/>
                    <a:pt x="7350" y="118"/>
                  </a:cubicBezTo>
                  <a:lnTo>
                    <a:pt x="7350" y="1596"/>
                  </a:lnTo>
                  <a:cubicBezTo>
                    <a:pt x="7350" y="1822"/>
                    <a:pt x="7171" y="2002"/>
                    <a:pt x="6941" y="2002"/>
                  </a:cubicBezTo>
                  <a:lnTo>
                    <a:pt x="1674" y="2002"/>
                  </a:lnTo>
                  <a:cubicBezTo>
                    <a:pt x="1448" y="2002"/>
                    <a:pt x="1268" y="1822"/>
                    <a:pt x="1268" y="1596"/>
                  </a:cubicBezTo>
                  <a:lnTo>
                    <a:pt x="1268" y="118"/>
                  </a:lnTo>
                  <a:cubicBezTo>
                    <a:pt x="1116" y="153"/>
                    <a:pt x="961" y="171"/>
                    <a:pt x="806" y="171"/>
                  </a:cubicBezTo>
                  <a:cubicBezTo>
                    <a:pt x="533" y="171"/>
                    <a:pt x="259" y="11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a:extLst>
                <a:ext uri="{FF2B5EF4-FFF2-40B4-BE49-F238E27FC236}">
                  <a16:creationId xmlns:a16="http://schemas.microsoft.com/office/drawing/2014/main" id="{73C656F5-D605-B836-1A55-2A19FD343859}"/>
                </a:ext>
              </a:extLst>
            </p:cNvPr>
            <p:cNvSpPr/>
            <p:nvPr/>
          </p:nvSpPr>
          <p:spPr>
            <a:xfrm>
              <a:off x="3658500" y="3152350"/>
              <a:ext cx="222300" cy="71125"/>
            </a:xfrm>
            <a:custGeom>
              <a:avLst/>
              <a:gdLst/>
              <a:ahLst/>
              <a:cxnLst/>
              <a:rect l="l" t="t" r="r" b="b"/>
              <a:pathLst>
                <a:path w="8892" h="2845" extrusionOk="0">
                  <a:moveTo>
                    <a:pt x="422" y="1"/>
                  </a:moveTo>
                  <a:cubicBezTo>
                    <a:pt x="195" y="1"/>
                    <a:pt x="0" y="180"/>
                    <a:pt x="0" y="406"/>
                  </a:cubicBezTo>
                  <a:lnTo>
                    <a:pt x="0" y="2439"/>
                  </a:lnTo>
                  <a:cubicBezTo>
                    <a:pt x="0" y="2665"/>
                    <a:pt x="195" y="2845"/>
                    <a:pt x="422" y="2845"/>
                  </a:cubicBezTo>
                  <a:lnTo>
                    <a:pt x="1151" y="2845"/>
                  </a:lnTo>
                  <a:cubicBezTo>
                    <a:pt x="1151" y="1674"/>
                    <a:pt x="2111" y="715"/>
                    <a:pt x="3297" y="715"/>
                  </a:cubicBezTo>
                  <a:cubicBezTo>
                    <a:pt x="4467" y="715"/>
                    <a:pt x="5427" y="1674"/>
                    <a:pt x="5427" y="2845"/>
                  </a:cubicBezTo>
                  <a:lnTo>
                    <a:pt x="8891" y="2845"/>
                  </a:lnTo>
                  <a:lnTo>
                    <a:pt x="88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a:extLst>
                <a:ext uri="{FF2B5EF4-FFF2-40B4-BE49-F238E27FC236}">
                  <a16:creationId xmlns:a16="http://schemas.microsoft.com/office/drawing/2014/main" id="{3C1CE588-DB1D-F0E5-6072-0D855D681017}"/>
                </a:ext>
              </a:extLst>
            </p:cNvPr>
            <p:cNvSpPr/>
            <p:nvPr/>
          </p:nvSpPr>
          <p:spPr>
            <a:xfrm>
              <a:off x="3663375" y="2965000"/>
              <a:ext cx="233225" cy="82175"/>
            </a:xfrm>
            <a:custGeom>
              <a:avLst/>
              <a:gdLst/>
              <a:ahLst/>
              <a:cxnLst/>
              <a:rect l="l" t="t" r="r" b="b"/>
              <a:pathLst>
                <a:path w="9329" h="3287" extrusionOk="0">
                  <a:moveTo>
                    <a:pt x="274" y="1"/>
                  </a:moveTo>
                  <a:cubicBezTo>
                    <a:pt x="129" y="1"/>
                    <a:pt x="0" y="129"/>
                    <a:pt x="0" y="278"/>
                  </a:cubicBezTo>
                  <a:lnTo>
                    <a:pt x="0" y="2115"/>
                  </a:lnTo>
                  <a:cubicBezTo>
                    <a:pt x="0" y="2747"/>
                    <a:pt x="504" y="3266"/>
                    <a:pt x="1120" y="3285"/>
                  </a:cubicBezTo>
                  <a:cubicBezTo>
                    <a:pt x="1137" y="3286"/>
                    <a:pt x="1153" y="3286"/>
                    <a:pt x="1169" y="3286"/>
                  </a:cubicBezTo>
                  <a:cubicBezTo>
                    <a:pt x="1523" y="3286"/>
                    <a:pt x="1828" y="3126"/>
                    <a:pt x="2029" y="2876"/>
                  </a:cubicBezTo>
                  <a:cubicBezTo>
                    <a:pt x="2244" y="3137"/>
                    <a:pt x="2552" y="3285"/>
                    <a:pt x="2907" y="3285"/>
                  </a:cubicBezTo>
                  <a:cubicBezTo>
                    <a:pt x="3266" y="3285"/>
                    <a:pt x="3574" y="3137"/>
                    <a:pt x="3785" y="2876"/>
                  </a:cubicBezTo>
                  <a:cubicBezTo>
                    <a:pt x="3999" y="3137"/>
                    <a:pt x="4307" y="3285"/>
                    <a:pt x="4662" y="3285"/>
                  </a:cubicBezTo>
                  <a:cubicBezTo>
                    <a:pt x="5021" y="3285"/>
                    <a:pt x="5329" y="3137"/>
                    <a:pt x="5540" y="2876"/>
                  </a:cubicBezTo>
                  <a:cubicBezTo>
                    <a:pt x="5755" y="3137"/>
                    <a:pt x="6063" y="3285"/>
                    <a:pt x="6418" y="3285"/>
                  </a:cubicBezTo>
                  <a:cubicBezTo>
                    <a:pt x="6777" y="3285"/>
                    <a:pt x="7085" y="3137"/>
                    <a:pt x="7296" y="2876"/>
                  </a:cubicBezTo>
                  <a:cubicBezTo>
                    <a:pt x="7501" y="3126"/>
                    <a:pt x="7806" y="3286"/>
                    <a:pt x="8159" y="3286"/>
                  </a:cubicBezTo>
                  <a:cubicBezTo>
                    <a:pt x="8176" y="3286"/>
                    <a:pt x="8192" y="3286"/>
                    <a:pt x="8208" y="3285"/>
                  </a:cubicBezTo>
                  <a:cubicBezTo>
                    <a:pt x="8825" y="3266"/>
                    <a:pt x="9328" y="2747"/>
                    <a:pt x="9328" y="2115"/>
                  </a:cubicBezTo>
                  <a:lnTo>
                    <a:pt x="9328" y="278"/>
                  </a:lnTo>
                  <a:cubicBezTo>
                    <a:pt x="9328" y="129"/>
                    <a:pt x="9199" y="1"/>
                    <a:pt x="9051" y="1"/>
                  </a:cubicBezTo>
                  <a:lnTo>
                    <a:pt x="7736" y="1"/>
                  </a:lnTo>
                  <a:lnTo>
                    <a:pt x="7736" y="683"/>
                  </a:lnTo>
                  <a:cubicBezTo>
                    <a:pt x="7736" y="1171"/>
                    <a:pt x="7346" y="1561"/>
                    <a:pt x="6859" y="1561"/>
                  </a:cubicBezTo>
                  <a:lnTo>
                    <a:pt x="2470" y="1561"/>
                  </a:lnTo>
                  <a:cubicBezTo>
                    <a:pt x="1982" y="1561"/>
                    <a:pt x="1592" y="1171"/>
                    <a:pt x="1592" y="683"/>
                  </a:cubicBezTo>
                  <a:lnTo>
                    <a:pt x="15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a:extLst>
                <a:ext uri="{FF2B5EF4-FFF2-40B4-BE49-F238E27FC236}">
                  <a16:creationId xmlns:a16="http://schemas.microsoft.com/office/drawing/2014/main" id="{9F76FC03-32B5-DC16-2D75-8D79E3401BFC}"/>
                </a:ext>
              </a:extLst>
            </p:cNvPr>
            <p:cNvSpPr/>
            <p:nvPr/>
          </p:nvSpPr>
          <p:spPr>
            <a:xfrm>
              <a:off x="3901450" y="3071500"/>
              <a:ext cx="108175" cy="151975"/>
            </a:xfrm>
            <a:custGeom>
              <a:avLst/>
              <a:gdLst/>
              <a:ahLst/>
              <a:cxnLst/>
              <a:rect l="l" t="t" r="r" b="b"/>
              <a:pathLst>
                <a:path w="4327" h="6079" extrusionOk="0">
                  <a:moveTo>
                    <a:pt x="0" y="1"/>
                  </a:moveTo>
                  <a:lnTo>
                    <a:pt x="0" y="4405"/>
                  </a:lnTo>
                  <a:cubicBezTo>
                    <a:pt x="359" y="4112"/>
                    <a:pt x="815" y="3949"/>
                    <a:pt x="1319" y="3949"/>
                  </a:cubicBezTo>
                  <a:cubicBezTo>
                    <a:pt x="2489" y="3949"/>
                    <a:pt x="3449" y="4908"/>
                    <a:pt x="3449" y="6079"/>
                  </a:cubicBezTo>
                  <a:lnTo>
                    <a:pt x="3917" y="6079"/>
                  </a:lnTo>
                  <a:cubicBezTo>
                    <a:pt x="4147" y="6079"/>
                    <a:pt x="4326" y="5899"/>
                    <a:pt x="4326" y="5673"/>
                  </a:cubicBezTo>
                  <a:lnTo>
                    <a:pt x="4326" y="4549"/>
                  </a:lnTo>
                  <a:lnTo>
                    <a:pt x="3788" y="4549"/>
                  </a:lnTo>
                  <a:cubicBezTo>
                    <a:pt x="3562" y="4549"/>
                    <a:pt x="3367" y="4354"/>
                    <a:pt x="3367" y="4128"/>
                  </a:cubicBezTo>
                  <a:cubicBezTo>
                    <a:pt x="3367" y="3902"/>
                    <a:pt x="3562" y="3722"/>
                    <a:pt x="3788" y="3722"/>
                  </a:cubicBezTo>
                  <a:lnTo>
                    <a:pt x="4326" y="3722"/>
                  </a:lnTo>
                  <a:lnTo>
                    <a:pt x="4326" y="3005"/>
                  </a:lnTo>
                  <a:lnTo>
                    <a:pt x="1529" y="3005"/>
                  </a:lnTo>
                  <a:cubicBezTo>
                    <a:pt x="1303" y="3005"/>
                    <a:pt x="1124" y="2829"/>
                    <a:pt x="1124" y="2599"/>
                  </a:cubicBezTo>
                  <a:lnTo>
                    <a:pt x="11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42">
            <a:extLst>
              <a:ext uri="{FF2B5EF4-FFF2-40B4-BE49-F238E27FC236}">
                <a16:creationId xmlns:a16="http://schemas.microsoft.com/office/drawing/2014/main" id="{1E7E8D31-2078-3784-0B76-EB639B54DDC5}"/>
              </a:ext>
            </a:extLst>
          </p:cNvPr>
          <p:cNvGrpSpPr/>
          <p:nvPr/>
        </p:nvGrpSpPr>
        <p:grpSpPr>
          <a:xfrm rot="-1473039">
            <a:off x="2933613" y="300015"/>
            <a:ext cx="284127" cy="351127"/>
            <a:chOff x="3189475" y="3543250"/>
            <a:chExt cx="284125" cy="351125"/>
          </a:xfrm>
        </p:grpSpPr>
        <p:sp>
          <p:nvSpPr>
            <p:cNvPr id="855" name="Google Shape;855;p42">
              <a:extLst>
                <a:ext uri="{FF2B5EF4-FFF2-40B4-BE49-F238E27FC236}">
                  <a16:creationId xmlns:a16="http://schemas.microsoft.com/office/drawing/2014/main" id="{7ACC8542-8FCB-0B85-469E-5965E71931F2}"/>
                </a:ext>
              </a:extLst>
            </p:cNvPr>
            <p:cNvSpPr/>
            <p:nvPr/>
          </p:nvSpPr>
          <p:spPr>
            <a:xfrm>
              <a:off x="3260200" y="3850475"/>
              <a:ext cx="43900" cy="43900"/>
            </a:xfrm>
            <a:custGeom>
              <a:avLst/>
              <a:gdLst/>
              <a:ahLst/>
              <a:cxnLst/>
              <a:rect l="l" t="t" r="r" b="b"/>
              <a:pathLst>
                <a:path w="1756" h="1756" extrusionOk="0">
                  <a:moveTo>
                    <a:pt x="878" y="0"/>
                  </a:moveTo>
                  <a:cubicBezTo>
                    <a:pt x="390" y="0"/>
                    <a:pt x="0" y="390"/>
                    <a:pt x="0" y="878"/>
                  </a:cubicBezTo>
                  <a:cubicBezTo>
                    <a:pt x="0" y="1350"/>
                    <a:pt x="390" y="1756"/>
                    <a:pt x="878" y="1756"/>
                  </a:cubicBezTo>
                  <a:cubicBezTo>
                    <a:pt x="1366" y="1756"/>
                    <a:pt x="1756" y="1350"/>
                    <a:pt x="1756" y="878"/>
                  </a:cubicBezTo>
                  <a:cubicBezTo>
                    <a:pt x="1756" y="390"/>
                    <a:pt x="1366" y="0"/>
                    <a:pt x="8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2">
              <a:extLst>
                <a:ext uri="{FF2B5EF4-FFF2-40B4-BE49-F238E27FC236}">
                  <a16:creationId xmlns:a16="http://schemas.microsoft.com/office/drawing/2014/main" id="{523DB63D-05A9-E151-5EE8-760EF498D978}"/>
                </a:ext>
              </a:extLst>
            </p:cNvPr>
            <p:cNvSpPr/>
            <p:nvPr/>
          </p:nvSpPr>
          <p:spPr>
            <a:xfrm>
              <a:off x="3359000" y="3817600"/>
              <a:ext cx="76775" cy="76775"/>
            </a:xfrm>
            <a:custGeom>
              <a:avLst/>
              <a:gdLst/>
              <a:ahLst/>
              <a:cxnLst/>
              <a:rect l="l" t="t" r="r" b="b"/>
              <a:pathLst>
                <a:path w="3071" h="3071" extrusionOk="0">
                  <a:moveTo>
                    <a:pt x="1525" y="1120"/>
                  </a:moveTo>
                  <a:cubicBezTo>
                    <a:pt x="1756" y="1120"/>
                    <a:pt x="1951" y="1300"/>
                    <a:pt x="1951" y="1526"/>
                  </a:cubicBezTo>
                  <a:cubicBezTo>
                    <a:pt x="1951" y="1756"/>
                    <a:pt x="1756" y="1932"/>
                    <a:pt x="1525" y="1932"/>
                  </a:cubicBezTo>
                  <a:cubicBezTo>
                    <a:pt x="1299" y="1932"/>
                    <a:pt x="1120" y="1756"/>
                    <a:pt x="1120" y="1526"/>
                  </a:cubicBezTo>
                  <a:cubicBezTo>
                    <a:pt x="1120" y="1300"/>
                    <a:pt x="1299" y="1120"/>
                    <a:pt x="1525" y="1120"/>
                  </a:cubicBezTo>
                  <a:close/>
                  <a:moveTo>
                    <a:pt x="1525" y="0"/>
                  </a:moveTo>
                  <a:cubicBezTo>
                    <a:pt x="683" y="0"/>
                    <a:pt x="0" y="683"/>
                    <a:pt x="0" y="1526"/>
                  </a:cubicBezTo>
                  <a:cubicBezTo>
                    <a:pt x="0" y="2372"/>
                    <a:pt x="683" y="3071"/>
                    <a:pt x="1525" y="3071"/>
                  </a:cubicBezTo>
                  <a:cubicBezTo>
                    <a:pt x="2388" y="3071"/>
                    <a:pt x="3070" y="2372"/>
                    <a:pt x="3070" y="1526"/>
                  </a:cubicBezTo>
                  <a:cubicBezTo>
                    <a:pt x="3070" y="683"/>
                    <a:pt x="2388" y="0"/>
                    <a:pt x="1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2">
              <a:extLst>
                <a:ext uri="{FF2B5EF4-FFF2-40B4-BE49-F238E27FC236}">
                  <a16:creationId xmlns:a16="http://schemas.microsoft.com/office/drawing/2014/main" id="{76ABF933-20D8-A4E3-329E-B4A47D91DE29}"/>
                </a:ext>
              </a:extLst>
            </p:cNvPr>
            <p:cNvSpPr/>
            <p:nvPr/>
          </p:nvSpPr>
          <p:spPr>
            <a:xfrm>
              <a:off x="3189475" y="3543250"/>
              <a:ext cx="284125" cy="307250"/>
            </a:xfrm>
            <a:custGeom>
              <a:avLst/>
              <a:gdLst/>
              <a:ahLst/>
              <a:cxnLst/>
              <a:rect l="l" t="t" r="r" b="b"/>
              <a:pathLst>
                <a:path w="11365" h="12290" extrusionOk="0">
                  <a:moveTo>
                    <a:pt x="6551" y="1"/>
                  </a:moveTo>
                  <a:cubicBezTo>
                    <a:pt x="6325" y="1"/>
                    <a:pt x="6145" y="180"/>
                    <a:pt x="6145" y="406"/>
                  </a:cubicBezTo>
                  <a:lnTo>
                    <a:pt x="6145" y="422"/>
                  </a:lnTo>
                  <a:cubicBezTo>
                    <a:pt x="3984" y="636"/>
                    <a:pt x="2279" y="2454"/>
                    <a:pt x="2279" y="4682"/>
                  </a:cubicBezTo>
                  <a:cubicBezTo>
                    <a:pt x="2279" y="5072"/>
                    <a:pt x="2603" y="5396"/>
                    <a:pt x="2993" y="5396"/>
                  </a:cubicBezTo>
                  <a:cubicBezTo>
                    <a:pt x="3383" y="5396"/>
                    <a:pt x="3707" y="5154"/>
                    <a:pt x="3707" y="5154"/>
                  </a:cubicBezTo>
                  <a:cubicBezTo>
                    <a:pt x="3707" y="5154"/>
                    <a:pt x="4035" y="5396"/>
                    <a:pt x="4425" y="5396"/>
                  </a:cubicBezTo>
                  <a:cubicBezTo>
                    <a:pt x="4815" y="5396"/>
                    <a:pt x="5139" y="5154"/>
                    <a:pt x="5139" y="5154"/>
                  </a:cubicBezTo>
                  <a:cubicBezTo>
                    <a:pt x="5139" y="5154"/>
                    <a:pt x="5447" y="5396"/>
                    <a:pt x="5853" y="5396"/>
                  </a:cubicBezTo>
                  <a:cubicBezTo>
                    <a:pt x="5950" y="5396"/>
                    <a:pt x="6048" y="5380"/>
                    <a:pt x="6145" y="5349"/>
                  </a:cubicBezTo>
                  <a:lnTo>
                    <a:pt x="6145" y="8146"/>
                  </a:lnTo>
                  <a:lnTo>
                    <a:pt x="5154" y="8146"/>
                  </a:lnTo>
                  <a:lnTo>
                    <a:pt x="5154" y="7900"/>
                  </a:lnTo>
                  <a:cubicBezTo>
                    <a:pt x="5154" y="7674"/>
                    <a:pt x="4975" y="7479"/>
                    <a:pt x="4749" y="7479"/>
                  </a:cubicBezTo>
                  <a:cubicBezTo>
                    <a:pt x="4522" y="7479"/>
                    <a:pt x="4343" y="7674"/>
                    <a:pt x="4343" y="7900"/>
                  </a:cubicBezTo>
                  <a:lnTo>
                    <a:pt x="4343" y="8146"/>
                  </a:lnTo>
                  <a:lnTo>
                    <a:pt x="3625" y="8146"/>
                  </a:lnTo>
                  <a:lnTo>
                    <a:pt x="3625" y="7900"/>
                  </a:lnTo>
                  <a:cubicBezTo>
                    <a:pt x="3625" y="7674"/>
                    <a:pt x="3430" y="7479"/>
                    <a:pt x="3219" y="7479"/>
                  </a:cubicBezTo>
                  <a:cubicBezTo>
                    <a:pt x="2993" y="7479"/>
                    <a:pt x="2798" y="7674"/>
                    <a:pt x="2798" y="7900"/>
                  </a:cubicBezTo>
                  <a:lnTo>
                    <a:pt x="2798" y="8146"/>
                  </a:lnTo>
                  <a:lnTo>
                    <a:pt x="2162" y="8146"/>
                  </a:lnTo>
                  <a:cubicBezTo>
                    <a:pt x="1936" y="8146"/>
                    <a:pt x="1756" y="8322"/>
                    <a:pt x="1756" y="8552"/>
                  </a:cubicBezTo>
                  <a:lnTo>
                    <a:pt x="1756" y="8794"/>
                  </a:lnTo>
                  <a:lnTo>
                    <a:pt x="407" y="8794"/>
                  </a:lnTo>
                  <a:cubicBezTo>
                    <a:pt x="180" y="8794"/>
                    <a:pt x="1" y="8989"/>
                    <a:pt x="1" y="9219"/>
                  </a:cubicBezTo>
                  <a:lnTo>
                    <a:pt x="1" y="9867"/>
                  </a:lnTo>
                  <a:cubicBezTo>
                    <a:pt x="1" y="10097"/>
                    <a:pt x="180" y="10272"/>
                    <a:pt x="407" y="10272"/>
                  </a:cubicBezTo>
                  <a:cubicBezTo>
                    <a:pt x="637" y="10272"/>
                    <a:pt x="832" y="10097"/>
                    <a:pt x="832" y="9867"/>
                  </a:cubicBezTo>
                  <a:lnTo>
                    <a:pt x="832" y="9625"/>
                  </a:lnTo>
                  <a:lnTo>
                    <a:pt x="1756" y="9625"/>
                  </a:lnTo>
                  <a:lnTo>
                    <a:pt x="1756" y="11868"/>
                  </a:lnTo>
                  <a:cubicBezTo>
                    <a:pt x="1756" y="12094"/>
                    <a:pt x="1936" y="12289"/>
                    <a:pt x="2162" y="12289"/>
                  </a:cubicBezTo>
                  <a:lnTo>
                    <a:pt x="2244" y="12289"/>
                  </a:lnTo>
                  <a:cubicBezTo>
                    <a:pt x="2552" y="11786"/>
                    <a:pt x="3091" y="11462"/>
                    <a:pt x="3707" y="11462"/>
                  </a:cubicBezTo>
                  <a:cubicBezTo>
                    <a:pt x="4327" y="11462"/>
                    <a:pt x="4862" y="11786"/>
                    <a:pt x="5154" y="12289"/>
                  </a:cubicBezTo>
                  <a:lnTo>
                    <a:pt x="5966" y="12289"/>
                  </a:lnTo>
                  <a:cubicBezTo>
                    <a:pt x="6083" y="11088"/>
                    <a:pt x="7089" y="10144"/>
                    <a:pt x="8306" y="10144"/>
                  </a:cubicBezTo>
                  <a:cubicBezTo>
                    <a:pt x="9543" y="10144"/>
                    <a:pt x="10550" y="11088"/>
                    <a:pt x="10667" y="12289"/>
                  </a:cubicBezTo>
                  <a:lnTo>
                    <a:pt x="10940" y="12289"/>
                  </a:lnTo>
                  <a:cubicBezTo>
                    <a:pt x="11170" y="12289"/>
                    <a:pt x="11365" y="12094"/>
                    <a:pt x="11365" y="11868"/>
                  </a:cubicBezTo>
                  <a:lnTo>
                    <a:pt x="11365" y="8552"/>
                  </a:lnTo>
                  <a:cubicBezTo>
                    <a:pt x="11365" y="8322"/>
                    <a:pt x="11170" y="8146"/>
                    <a:pt x="10940" y="8146"/>
                  </a:cubicBezTo>
                  <a:lnTo>
                    <a:pt x="10487" y="8146"/>
                  </a:lnTo>
                  <a:lnTo>
                    <a:pt x="10487" y="7023"/>
                  </a:lnTo>
                  <a:cubicBezTo>
                    <a:pt x="10487" y="6796"/>
                    <a:pt x="10292" y="6601"/>
                    <a:pt x="10062" y="6601"/>
                  </a:cubicBezTo>
                  <a:lnTo>
                    <a:pt x="8373" y="6601"/>
                  </a:lnTo>
                  <a:cubicBezTo>
                    <a:pt x="8146" y="6601"/>
                    <a:pt x="7951" y="6796"/>
                    <a:pt x="7951" y="7023"/>
                  </a:cubicBezTo>
                  <a:lnTo>
                    <a:pt x="7951" y="8146"/>
                  </a:lnTo>
                  <a:lnTo>
                    <a:pt x="6976" y="8146"/>
                  </a:lnTo>
                  <a:lnTo>
                    <a:pt x="6976" y="5349"/>
                  </a:lnTo>
                  <a:cubicBezTo>
                    <a:pt x="7058" y="5380"/>
                    <a:pt x="7171" y="5396"/>
                    <a:pt x="7269" y="5396"/>
                  </a:cubicBezTo>
                  <a:cubicBezTo>
                    <a:pt x="7659" y="5396"/>
                    <a:pt x="7983" y="5154"/>
                    <a:pt x="7983" y="5154"/>
                  </a:cubicBezTo>
                  <a:cubicBezTo>
                    <a:pt x="7983" y="5154"/>
                    <a:pt x="8306" y="5396"/>
                    <a:pt x="8696" y="5396"/>
                  </a:cubicBezTo>
                  <a:cubicBezTo>
                    <a:pt x="9087" y="5396"/>
                    <a:pt x="9414" y="5154"/>
                    <a:pt x="9414" y="5154"/>
                  </a:cubicBezTo>
                  <a:cubicBezTo>
                    <a:pt x="9414" y="5154"/>
                    <a:pt x="9722" y="5396"/>
                    <a:pt x="10128" y="5396"/>
                  </a:cubicBezTo>
                  <a:cubicBezTo>
                    <a:pt x="10518" y="5396"/>
                    <a:pt x="10826" y="5072"/>
                    <a:pt x="10826" y="4682"/>
                  </a:cubicBezTo>
                  <a:cubicBezTo>
                    <a:pt x="10826" y="2454"/>
                    <a:pt x="9137" y="636"/>
                    <a:pt x="6976" y="422"/>
                  </a:cubicBezTo>
                  <a:lnTo>
                    <a:pt x="6976" y="406"/>
                  </a:lnTo>
                  <a:cubicBezTo>
                    <a:pt x="6976" y="180"/>
                    <a:pt x="6781" y="1"/>
                    <a:pt x="6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BDD58D54-CF83-C5A8-B95C-CF10F707F39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247" t="12842" r="3211" b="4983"/>
          <a:stretch/>
        </p:blipFill>
        <p:spPr>
          <a:xfrm>
            <a:off x="6631666" y="27886"/>
            <a:ext cx="2292204" cy="2213869"/>
          </a:xfrm>
          <a:prstGeom prst="ellipse">
            <a:avLst/>
          </a:prstGeom>
          <a:ln>
            <a:noFill/>
          </a:ln>
          <a:effectLst>
            <a:softEdge rad="112500"/>
          </a:effectLst>
        </p:spPr>
      </p:pic>
      <p:pic>
        <p:nvPicPr>
          <p:cNvPr id="9" name="Picture 8">
            <a:hlinkClick r:id="rId7" action="ppaction://hlinksldjump"/>
            <a:extLst>
              <a:ext uri="{FF2B5EF4-FFF2-40B4-BE49-F238E27FC236}">
                <a16:creationId xmlns:a16="http://schemas.microsoft.com/office/drawing/2014/main" id="{CB658550-C43C-8C24-CD26-2A2AB99F32BD}"/>
              </a:ext>
            </a:extLst>
          </p:cNvPr>
          <p:cNvPicPr>
            <a:picLocks noChangeAspect="1"/>
          </p:cNvPicPr>
          <p:nvPr/>
        </p:nvPicPr>
        <p:blipFill>
          <a:blip r:embed="rId8"/>
          <a:stretch>
            <a:fillRect/>
          </a:stretch>
        </p:blipFill>
        <p:spPr>
          <a:xfrm>
            <a:off x="2842373" y="706849"/>
            <a:ext cx="527944" cy="527944"/>
          </a:xfrm>
          <a:prstGeom prst="rect">
            <a:avLst/>
          </a:prstGeom>
        </p:spPr>
      </p:pic>
      <p:sp>
        <p:nvSpPr>
          <p:cNvPr id="13" name="TextBox 12">
            <a:extLst>
              <a:ext uri="{FF2B5EF4-FFF2-40B4-BE49-F238E27FC236}">
                <a16:creationId xmlns:a16="http://schemas.microsoft.com/office/drawing/2014/main" id="{BFA62FAE-451D-D7F8-63F1-023A142D8C25}"/>
              </a:ext>
            </a:extLst>
          </p:cNvPr>
          <p:cNvSpPr txBox="1"/>
          <p:nvPr/>
        </p:nvSpPr>
        <p:spPr>
          <a:xfrm>
            <a:off x="2190151" y="1315497"/>
            <a:ext cx="4907149" cy="3077766"/>
          </a:xfrm>
          <a:prstGeom prst="rect">
            <a:avLst/>
          </a:prstGeom>
          <a:noFill/>
        </p:spPr>
        <p:txBody>
          <a:bodyPr wrap="square" rtlCol="0">
            <a:spAutoFit/>
          </a:bodyPr>
          <a:lstStyle/>
          <a:p>
            <a:r>
              <a:rPr lang="en-US" b="1" dirty="0">
                <a:solidFill>
                  <a:schemeClr val="bg1">
                    <a:lumMod val="60000"/>
                    <a:lumOff val="40000"/>
                  </a:schemeClr>
                </a:solidFill>
              </a:rPr>
              <a:t>Service Features</a:t>
            </a:r>
          </a:p>
          <a:p>
            <a:endParaRPr lang="en-US" sz="600" b="1" dirty="0">
              <a:solidFill>
                <a:schemeClr val="tx1"/>
              </a:solidFill>
            </a:endParaRPr>
          </a:p>
          <a:p>
            <a:r>
              <a:rPr lang="en-US" sz="1200" b="1" dirty="0">
                <a:solidFill>
                  <a:srgbClr val="E23744"/>
                </a:solidFill>
              </a:rPr>
              <a:t>1. Table Booking</a:t>
            </a:r>
          </a:p>
          <a:p>
            <a:pPr marL="171450" indent="-171450">
              <a:buClr>
                <a:schemeClr val="bg1">
                  <a:lumMod val="60000"/>
                  <a:lumOff val="40000"/>
                </a:schemeClr>
              </a:buClr>
              <a:buFont typeface="Courier New" panose="02070309020205020404" pitchFamily="49" charset="0"/>
              <a:buChar char="o"/>
            </a:pPr>
            <a:r>
              <a:rPr lang="en-US" sz="1200" b="1" dirty="0">
                <a:solidFill>
                  <a:schemeClr val="tx1"/>
                </a:solidFill>
              </a:rPr>
              <a:t>87% </a:t>
            </a:r>
            <a:r>
              <a:rPr lang="en-US" sz="1200" dirty="0">
                <a:solidFill>
                  <a:schemeClr val="tx1"/>
                </a:solidFill>
              </a:rPr>
              <a:t>of restaurants lack table booking, showcasing low adoption of structured dining systems.</a:t>
            </a:r>
          </a:p>
          <a:p>
            <a:pPr marL="171450" indent="-171450">
              <a:buClr>
                <a:schemeClr val="bg1">
                  <a:lumMod val="60000"/>
                  <a:lumOff val="40000"/>
                </a:schemeClr>
              </a:buClr>
              <a:buFont typeface="Courier New" panose="02070309020205020404" pitchFamily="49" charset="0"/>
              <a:buChar char="o"/>
            </a:pPr>
            <a:r>
              <a:rPr lang="en-US" sz="1200" b="1" dirty="0">
                <a:solidFill>
                  <a:schemeClr val="tx1"/>
                </a:solidFill>
              </a:rPr>
              <a:t>Only 12% </a:t>
            </a:r>
            <a:r>
              <a:rPr lang="en-US" sz="1200" dirty="0">
                <a:solidFill>
                  <a:schemeClr val="tx1"/>
                </a:solidFill>
              </a:rPr>
              <a:t>of restaurants support table bookings, presenting a modernization opportunity.</a:t>
            </a:r>
          </a:p>
          <a:p>
            <a:r>
              <a:rPr lang="en-US" sz="1200" b="1" dirty="0">
                <a:solidFill>
                  <a:srgbClr val="E23744"/>
                </a:solidFill>
              </a:rPr>
              <a:t>2. Online Delivery</a:t>
            </a:r>
          </a:p>
          <a:p>
            <a:pPr marL="171450" indent="-171450">
              <a:buClr>
                <a:schemeClr val="bg1">
                  <a:lumMod val="60000"/>
                  <a:lumOff val="40000"/>
                </a:schemeClr>
              </a:buClr>
              <a:buFont typeface="Courier New" panose="02070309020205020404" pitchFamily="49" charset="0"/>
              <a:buChar char="o"/>
            </a:pPr>
            <a:r>
              <a:rPr lang="en-US" sz="1200" b="1" dirty="0">
                <a:solidFill>
                  <a:schemeClr val="tx1"/>
                </a:solidFill>
              </a:rPr>
              <a:t>74% </a:t>
            </a:r>
            <a:r>
              <a:rPr lang="en-US" sz="1200" dirty="0">
                <a:solidFill>
                  <a:schemeClr val="tx1"/>
                </a:solidFill>
              </a:rPr>
              <a:t>of restaurants do not handle delivery independently, creating a massive opportunity for Zomato as an enabler.</a:t>
            </a:r>
          </a:p>
          <a:p>
            <a:pPr marL="171450" indent="-171450">
              <a:buClr>
                <a:schemeClr val="bg1">
                  <a:lumMod val="60000"/>
                  <a:lumOff val="40000"/>
                </a:schemeClr>
              </a:buClr>
              <a:buFont typeface="Courier New" panose="02070309020205020404" pitchFamily="49" charset="0"/>
              <a:buChar char="o"/>
            </a:pPr>
            <a:r>
              <a:rPr lang="en-US" sz="1200" dirty="0">
                <a:solidFill>
                  <a:schemeClr val="tx1"/>
                </a:solidFill>
              </a:rPr>
              <a:t>By onboarding these restaurants, Zomato can:</a:t>
            </a:r>
          </a:p>
          <a:p>
            <a:pPr marL="171450" lvl="3" indent="-171450">
              <a:buClr>
                <a:schemeClr val="bg1">
                  <a:lumMod val="60000"/>
                  <a:lumOff val="40000"/>
                </a:schemeClr>
              </a:buClr>
              <a:buFont typeface="Arial" panose="020B0604020202020204" pitchFamily="34" charset="0"/>
              <a:buChar char="•"/>
            </a:pPr>
            <a:r>
              <a:rPr lang="en-US" sz="1200" i="1" dirty="0">
                <a:solidFill>
                  <a:schemeClr val="tx1"/>
                </a:solidFill>
              </a:rPr>
              <a:t>Expand its network and customer options.</a:t>
            </a:r>
          </a:p>
          <a:p>
            <a:pPr marL="171450" indent="-171450">
              <a:buClr>
                <a:schemeClr val="bg1">
                  <a:lumMod val="60000"/>
                  <a:lumOff val="40000"/>
                </a:schemeClr>
              </a:buClr>
              <a:buFont typeface="Arial" panose="020B0604020202020204" pitchFamily="34" charset="0"/>
              <a:buChar char="•"/>
            </a:pPr>
            <a:r>
              <a:rPr lang="en-US" sz="1200" i="1" dirty="0">
                <a:solidFill>
                  <a:schemeClr val="tx1"/>
                </a:solidFill>
              </a:rPr>
              <a:t>Enhance restaurant visibility and revenue.</a:t>
            </a:r>
          </a:p>
          <a:p>
            <a:pPr>
              <a:buClr>
                <a:schemeClr val="bg1">
                  <a:lumMod val="60000"/>
                  <a:lumOff val="40000"/>
                </a:schemeClr>
              </a:buClr>
            </a:pPr>
            <a:endParaRPr lang="en-US" sz="600" i="1" dirty="0">
              <a:solidFill>
                <a:schemeClr val="tx1"/>
              </a:solidFill>
            </a:endParaRPr>
          </a:p>
          <a:p>
            <a:r>
              <a:rPr lang="en-US" sz="1200" b="1" dirty="0">
                <a:solidFill>
                  <a:schemeClr val="tx1"/>
                </a:solidFill>
              </a:rPr>
              <a:t>Take Away</a:t>
            </a:r>
            <a:r>
              <a:rPr lang="en-US" sz="1200" dirty="0">
                <a:solidFill>
                  <a:schemeClr val="tx1"/>
                </a:solidFill>
              </a:rPr>
              <a:t>: </a:t>
            </a:r>
          </a:p>
          <a:p>
            <a:r>
              <a:rPr lang="en-US" sz="1200" dirty="0">
                <a:solidFill>
                  <a:schemeClr val="tx1"/>
                </a:solidFill>
              </a:rPr>
              <a:t>Zomato is uniquely positioned to drive digital transformation, making delivery and booking more accessible for restaurants.</a:t>
            </a:r>
          </a:p>
        </p:txBody>
      </p:sp>
      <p:sp>
        <p:nvSpPr>
          <p:cNvPr id="3" name="TextBox 2">
            <a:extLst>
              <a:ext uri="{FF2B5EF4-FFF2-40B4-BE49-F238E27FC236}">
                <a16:creationId xmlns:a16="http://schemas.microsoft.com/office/drawing/2014/main" id="{4BB5E9A7-445A-C1C6-02C1-5077EBA63BA5}"/>
              </a:ext>
            </a:extLst>
          </p:cNvPr>
          <p:cNvSpPr txBox="1"/>
          <p:nvPr/>
        </p:nvSpPr>
        <p:spPr>
          <a:xfrm>
            <a:off x="2910457" y="816932"/>
            <a:ext cx="383438" cy="307777"/>
          </a:xfrm>
          <a:prstGeom prst="rect">
            <a:avLst/>
          </a:prstGeom>
          <a:noFill/>
        </p:spPr>
        <p:txBody>
          <a:bodyPr wrap="none" rtlCol="0">
            <a:spAutoFit/>
          </a:bodyPr>
          <a:lstStyle/>
          <a:p>
            <a:r>
              <a:rPr lang="en-US" b="1" dirty="0">
                <a:solidFill>
                  <a:schemeClr val="bg2"/>
                </a:solidFill>
                <a:hlinkClick r:id="rId7" action="ppaction://hlinksldjump">
                  <a:extLst>
                    <a:ext uri="{A12FA001-AC4F-418D-AE19-62706E023703}">
                      <ahyp:hlinkClr xmlns:ahyp="http://schemas.microsoft.com/office/drawing/2018/hyperlinkcolor" val="tx"/>
                    </a:ext>
                  </a:extLst>
                </a:hlinkClick>
              </a:rPr>
              <a:t>06</a:t>
            </a:r>
            <a:endParaRPr lang="en-US" b="1" dirty="0">
              <a:solidFill>
                <a:schemeClr val="bg2"/>
              </a:solidFill>
            </a:endParaRPr>
          </a:p>
        </p:txBody>
      </p:sp>
    </p:spTree>
    <p:extLst>
      <p:ext uri="{BB962C8B-B14F-4D97-AF65-F5344CB8AC3E}">
        <p14:creationId xmlns:p14="http://schemas.microsoft.com/office/powerpoint/2010/main" val="4100101228"/>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4">
          <a:extLst>
            <a:ext uri="{FF2B5EF4-FFF2-40B4-BE49-F238E27FC236}">
              <a16:creationId xmlns:a16="http://schemas.microsoft.com/office/drawing/2014/main" id="{90DE6884-8E93-9295-1A1D-316F1A1BB09B}"/>
            </a:ext>
          </a:extLst>
        </p:cNvPr>
        <p:cNvGrpSpPr/>
        <p:nvPr/>
      </p:nvGrpSpPr>
      <p:grpSpPr>
        <a:xfrm>
          <a:off x="0" y="0"/>
          <a:ext cx="0" cy="0"/>
          <a:chOff x="0" y="0"/>
          <a:chExt cx="0" cy="0"/>
        </a:xfrm>
      </p:grpSpPr>
      <p:sp>
        <p:nvSpPr>
          <p:cNvPr id="781" name="Google Shape;781;p41">
            <a:extLst>
              <a:ext uri="{FF2B5EF4-FFF2-40B4-BE49-F238E27FC236}">
                <a16:creationId xmlns:a16="http://schemas.microsoft.com/office/drawing/2014/main" id="{7975860A-6F18-A226-DB85-4543A5D2AF15}"/>
              </a:ext>
            </a:extLst>
          </p:cNvPr>
          <p:cNvSpPr txBox="1">
            <a:spLocks noGrp="1"/>
          </p:cNvSpPr>
          <p:nvPr>
            <p:ph type="title"/>
          </p:nvPr>
        </p:nvSpPr>
        <p:spPr>
          <a:xfrm>
            <a:off x="3054987" y="152260"/>
            <a:ext cx="4205113" cy="6663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solidFill>
                  <a:srgbClr val="E23744"/>
                </a:solidFill>
              </a:rPr>
              <a:t>Excel</a:t>
            </a:r>
            <a:r>
              <a:rPr lang="en-US" sz="3200" dirty="0"/>
              <a:t> Dashboard</a:t>
            </a:r>
            <a:endParaRPr lang="en-US" dirty="0"/>
          </a:p>
        </p:txBody>
      </p:sp>
      <p:grpSp>
        <p:nvGrpSpPr>
          <p:cNvPr id="800" name="Google Shape;800;p41">
            <a:extLst>
              <a:ext uri="{FF2B5EF4-FFF2-40B4-BE49-F238E27FC236}">
                <a16:creationId xmlns:a16="http://schemas.microsoft.com/office/drawing/2014/main" id="{9CC2B9CE-1716-F74A-7465-3C282CADBFFB}"/>
              </a:ext>
            </a:extLst>
          </p:cNvPr>
          <p:cNvGrpSpPr/>
          <p:nvPr/>
        </p:nvGrpSpPr>
        <p:grpSpPr>
          <a:xfrm rot="1261609">
            <a:off x="8119192" y="741115"/>
            <a:ext cx="351145" cy="327996"/>
            <a:chOff x="4166025" y="2933700"/>
            <a:chExt cx="351150" cy="328000"/>
          </a:xfrm>
        </p:grpSpPr>
        <p:sp>
          <p:nvSpPr>
            <p:cNvPr id="801" name="Google Shape;801;p41">
              <a:extLst>
                <a:ext uri="{FF2B5EF4-FFF2-40B4-BE49-F238E27FC236}">
                  <a16:creationId xmlns:a16="http://schemas.microsoft.com/office/drawing/2014/main" id="{F4A14A48-1C93-4402-23EC-910DF486A136}"/>
                </a:ext>
              </a:extLst>
            </p:cNvPr>
            <p:cNvSpPr/>
            <p:nvPr/>
          </p:nvSpPr>
          <p:spPr>
            <a:xfrm>
              <a:off x="4412675" y="3138900"/>
              <a:ext cx="45100" cy="17975"/>
            </a:xfrm>
            <a:custGeom>
              <a:avLst/>
              <a:gdLst/>
              <a:ahLst/>
              <a:cxnLst/>
              <a:rect l="l" t="t" r="r" b="b"/>
              <a:pathLst>
                <a:path w="1804" h="719" extrusionOk="0">
                  <a:moveTo>
                    <a:pt x="1" y="0"/>
                  </a:moveTo>
                  <a:lnTo>
                    <a:pt x="1"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a:extLst>
                <a:ext uri="{FF2B5EF4-FFF2-40B4-BE49-F238E27FC236}">
                  <a16:creationId xmlns:a16="http://schemas.microsoft.com/office/drawing/2014/main" id="{E68D537E-3358-4584-5C41-BB3DD7CDFC56}"/>
                </a:ext>
              </a:extLst>
            </p:cNvPr>
            <p:cNvSpPr/>
            <p:nvPr/>
          </p:nvSpPr>
          <p:spPr>
            <a:xfrm>
              <a:off x="4353775" y="3040600"/>
              <a:ext cx="163400" cy="221100"/>
            </a:xfrm>
            <a:custGeom>
              <a:avLst/>
              <a:gdLst/>
              <a:ahLst/>
              <a:cxnLst/>
              <a:rect l="l" t="t" r="r" b="b"/>
              <a:pathLst>
                <a:path w="6536" h="8844" extrusionOk="0">
                  <a:moveTo>
                    <a:pt x="4584" y="3105"/>
                  </a:moveTo>
                  <a:cubicBezTo>
                    <a:pt x="4811" y="3105"/>
                    <a:pt x="4990" y="3285"/>
                    <a:pt x="4990" y="3511"/>
                  </a:cubicBezTo>
                  <a:lnTo>
                    <a:pt x="4990" y="5056"/>
                  </a:lnTo>
                  <a:cubicBezTo>
                    <a:pt x="4990" y="5282"/>
                    <a:pt x="4811" y="5462"/>
                    <a:pt x="4584" y="5462"/>
                  </a:cubicBezTo>
                  <a:lnTo>
                    <a:pt x="1951" y="5462"/>
                  </a:lnTo>
                  <a:cubicBezTo>
                    <a:pt x="1721" y="5462"/>
                    <a:pt x="1526" y="5282"/>
                    <a:pt x="1526" y="5056"/>
                  </a:cubicBezTo>
                  <a:lnTo>
                    <a:pt x="1526" y="3511"/>
                  </a:lnTo>
                  <a:cubicBezTo>
                    <a:pt x="1526" y="3285"/>
                    <a:pt x="1721" y="3105"/>
                    <a:pt x="1951" y="3105"/>
                  </a:cubicBezTo>
                  <a:close/>
                  <a:moveTo>
                    <a:pt x="1089" y="0"/>
                  </a:moveTo>
                  <a:cubicBezTo>
                    <a:pt x="488" y="0"/>
                    <a:pt x="1" y="503"/>
                    <a:pt x="1" y="1104"/>
                  </a:cubicBezTo>
                  <a:lnTo>
                    <a:pt x="1" y="7736"/>
                  </a:lnTo>
                  <a:cubicBezTo>
                    <a:pt x="1" y="8356"/>
                    <a:pt x="488" y="8844"/>
                    <a:pt x="1089" y="8844"/>
                  </a:cubicBezTo>
                  <a:lnTo>
                    <a:pt x="5427" y="8844"/>
                  </a:lnTo>
                  <a:cubicBezTo>
                    <a:pt x="6032" y="8844"/>
                    <a:pt x="6535" y="8356"/>
                    <a:pt x="6535" y="7736"/>
                  </a:cubicBezTo>
                  <a:lnTo>
                    <a:pt x="6535" y="1104"/>
                  </a:lnTo>
                  <a:cubicBezTo>
                    <a:pt x="6535"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a:extLst>
                <a:ext uri="{FF2B5EF4-FFF2-40B4-BE49-F238E27FC236}">
                  <a16:creationId xmlns:a16="http://schemas.microsoft.com/office/drawing/2014/main" id="{0FED6A04-D16A-C351-7FF5-AAE34C54461D}"/>
                </a:ext>
              </a:extLst>
            </p:cNvPr>
            <p:cNvSpPr/>
            <p:nvPr/>
          </p:nvSpPr>
          <p:spPr>
            <a:xfrm>
              <a:off x="4224950" y="3138900"/>
              <a:ext cx="45075" cy="17975"/>
            </a:xfrm>
            <a:custGeom>
              <a:avLst/>
              <a:gdLst/>
              <a:ahLst/>
              <a:cxnLst/>
              <a:rect l="l" t="t" r="r" b="b"/>
              <a:pathLst>
                <a:path w="1803" h="719" extrusionOk="0">
                  <a:moveTo>
                    <a:pt x="0" y="0"/>
                  </a:moveTo>
                  <a:lnTo>
                    <a:pt x="0"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a:extLst>
                <a:ext uri="{FF2B5EF4-FFF2-40B4-BE49-F238E27FC236}">
                  <a16:creationId xmlns:a16="http://schemas.microsoft.com/office/drawing/2014/main" id="{BCF9D26F-B413-FA6F-854C-62C72ED86147}"/>
                </a:ext>
              </a:extLst>
            </p:cNvPr>
            <p:cNvSpPr/>
            <p:nvPr/>
          </p:nvSpPr>
          <p:spPr>
            <a:xfrm>
              <a:off x="4166025" y="3040600"/>
              <a:ext cx="163000" cy="221100"/>
            </a:xfrm>
            <a:custGeom>
              <a:avLst/>
              <a:gdLst/>
              <a:ahLst/>
              <a:cxnLst/>
              <a:rect l="l" t="t" r="r" b="b"/>
              <a:pathLst>
                <a:path w="6520" h="8844" extrusionOk="0">
                  <a:moveTo>
                    <a:pt x="4569" y="3105"/>
                  </a:moveTo>
                  <a:cubicBezTo>
                    <a:pt x="4795" y="3105"/>
                    <a:pt x="4990" y="3285"/>
                    <a:pt x="4990" y="3511"/>
                  </a:cubicBezTo>
                  <a:lnTo>
                    <a:pt x="4990" y="5056"/>
                  </a:lnTo>
                  <a:cubicBezTo>
                    <a:pt x="4990" y="5282"/>
                    <a:pt x="4795" y="5462"/>
                    <a:pt x="4569" y="5462"/>
                  </a:cubicBezTo>
                  <a:lnTo>
                    <a:pt x="1936" y="5462"/>
                  </a:lnTo>
                  <a:cubicBezTo>
                    <a:pt x="1706" y="5462"/>
                    <a:pt x="1526" y="5282"/>
                    <a:pt x="1526" y="5056"/>
                  </a:cubicBezTo>
                  <a:lnTo>
                    <a:pt x="1526" y="3511"/>
                  </a:lnTo>
                  <a:cubicBezTo>
                    <a:pt x="1526" y="3285"/>
                    <a:pt x="1706" y="3105"/>
                    <a:pt x="1936" y="3105"/>
                  </a:cubicBezTo>
                  <a:close/>
                  <a:moveTo>
                    <a:pt x="1089" y="0"/>
                  </a:moveTo>
                  <a:cubicBezTo>
                    <a:pt x="489" y="0"/>
                    <a:pt x="1" y="503"/>
                    <a:pt x="1" y="1104"/>
                  </a:cubicBezTo>
                  <a:lnTo>
                    <a:pt x="1" y="7736"/>
                  </a:lnTo>
                  <a:cubicBezTo>
                    <a:pt x="1" y="8356"/>
                    <a:pt x="489" y="8844"/>
                    <a:pt x="1089" y="8844"/>
                  </a:cubicBezTo>
                  <a:lnTo>
                    <a:pt x="5427" y="8844"/>
                  </a:lnTo>
                  <a:cubicBezTo>
                    <a:pt x="6032" y="8844"/>
                    <a:pt x="6520" y="8356"/>
                    <a:pt x="6520" y="7736"/>
                  </a:cubicBezTo>
                  <a:lnTo>
                    <a:pt x="6520" y="1104"/>
                  </a:lnTo>
                  <a:cubicBezTo>
                    <a:pt x="6520"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a:extLst>
                <a:ext uri="{FF2B5EF4-FFF2-40B4-BE49-F238E27FC236}">
                  <a16:creationId xmlns:a16="http://schemas.microsoft.com/office/drawing/2014/main" id="{8FBA125A-FA72-9296-342E-210FC4BD9A36}"/>
                </a:ext>
              </a:extLst>
            </p:cNvPr>
            <p:cNvSpPr/>
            <p:nvPr/>
          </p:nvSpPr>
          <p:spPr>
            <a:xfrm>
              <a:off x="4381000" y="2933700"/>
              <a:ext cx="108475" cy="86625"/>
            </a:xfrm>
            <a:custGeom>
              <a:avLst/>
              <a:gdLst/>
              <a:ahLst/>
              <a:cxnLst/>
              <a:rect l="l" t="t" r="r" b="b"/>
              <a:pathLst>
                <a:path w="4339" h="3465" extrusionOk="0">
                  <a:moveTo>
                    <a:pt x="1951" y="0"/>
                  </a:moveTo>
                  <a:cubicBezTo>
                    <a:pt x="1756" y="0"/>
                    <a:pt x="1592" y="149"/>
                    <a:pt x="1545" y="344"/>
                  </a:cubicBezTo>
                  <a:lnTo>
                    <a:pt x="1170" y="2197"/>
                  </a:lnTo>
                  <a:lnTo>
                    <a:pt x="421" y="2197"/>
                  </a:lnTo>
                  <a:cubicBezTo>
                    <a:pt x="195" y="2197"/>
                    <a:pt x="0" y="2392"/>
                    <a:pt x="0" y="2618"/>
                  </a:cubicBezTo>
                  <a:lnTo>
                    <a:pt x="0" y="3465"/>
                  </a:lnTo>
                  <a:lnTo>
                    <a:pt x="4338" y="3465"/>
                  </a:lnTo>
                  <a:lnTo>
                    <a:pt x="4338" y="2618"/>
                  </a:lnTo>
                  <a:cubicBezTo>
                    <a:pt x="4338" y="2392"/>
                    <a:pt x="4163" y="2197"/>
                    <a:pt x="3932" y="2197"/>
                  </a:cubicBezTo>
                  <a:lnTo>
                    <a:pt x="3168" y="2197"/>
                  </a:lnTo>
                  <a:lnTo>
                    <a:pt x="2797" y="344"/>
                  </a:lnTo>
                  <a:cubicBezTo>
                    <a:pt x="2762"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a:extLst>
                <a:ext uri="{FF2B5EF4-FFF2-40B4-BE49-F238E27FC236}">
                  <a16:creationId xmlns:a16="http://schemas.microsoft.com/office/drawing/2014/main" id="{A97C18F4-07E5-7ABE-A2D3-7874E1C3A226}"/>
                </a:ext>
              </a:extLst>
            </p:cNvPr>
            <p:cNvSpPr/>
            <p:nvPr/>
          </p:nvSpPr>
          <p:spPr>
            <a:xfrm>
              <a:off x="4193250" y="2933700"/>
              <a:ext cx="108475" cy="86625"/>
            </a:xfrm>
            <a:custGeom>
              <a:avLst/>
              <a:gdLst/>
              <a:ahLst/>
              <a:cxnLst/>
              <a:rect l="l" t="t" r="r" b="b"/>
              <a:pathLst>
                <a:path w="4339" h="3465" extrusionOk="0">
                  <a:moveTo>
                    <a:pt x="1951" y="0"/>
                  </a:moveTo>
                  <a:cubicBezTo>
                    <a:pt x="1756" y="0"/>
                    <a:pt x="1576" y="149"/>
                    <a:pt x="1545" y="344"/>
                  </a:cubicBezTo>
                  <a:lnTo>
                    <a:pt x="1171" y="2197"/>
                  </a:lnTo>
                  <a:lnTo>
                    <a:pt x="406" y="2197"/>
                  </a:lnTo>
                  <a:cubicBezTo>
                    <a:pt x="180" y="2197"/>
                    <a:pt x="0" y="2392"/>
                    <a:pt x="0" y="2618"/>
                  </a:cubicBezTo>
                  <a:lnTo>
                    <a:pt x="0" y="3465"/>
                  </a:lnTo>
                  <a:lnTo>
                    <a:pt x="4338" y="3465"/>
                  </a:lnTo>
                  <a:lnTo>
                    <a:pt x="4338" y="2618"/>
                  </a:lnTo>
                  <a:cubicBezTo>
                    <a:pt x="4338" y="2392"/>
                    <a:pt x="4143" y="2197"/>
                    <a:pt x="3917" y="2197"/>
                  </a:cubicBezTo>
                  <a:lnTo>
                    <a:pt x="3168" y="2197"/>
                  </a:lnTo>
                  <a:lnTo>
                    <a:pt x="2797" y="344"/>
                  </a:lnTo>
                  <a:cubicBezTo>
                    <a:pt x="2747"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41">
            <a:extLst>
              <a:ext uri="{FF2B5EF4-FFF2-40B4-BE49-F238E27FC236}">
                <a16:creationId xmlns:a16="http://schemas.microsoft.com/office/drawing/2014/main" id="{B34314CA-E16E-4DBA-F09E-38B282E31D50}"/>
              </a:ext>
            </a:extLst>
          </p:cNvPr>
          <p:cNvSpPr/>
          <p:nvPr/>
        </p:nvSpPr>
        <p:spPr>
          <a:xfrm>
            <a:off x="837900" y="88720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807;p41">
            <a:extLst>
              <a:ext uri="{FF2B5EF4-FFF2-40B4-BE49-F238E27FC236}">
                <a16:creationId xmlns:a16="http://schemas.microsoft.com/office/drawing/2014/main" id="{8FC09A4C-1025-8033-E76D-3D23E6F22B5F}"/>
              </a:ext>
            </a:extLst>
          </p:cNvPr>
          <p:cNvSpPr/>
          <p:nvPr/>
        </p:nvSpPr>
        <p:spPr>
          <a:xfrm>
            <a:off x="1035456" y="430002"/>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hlinkClick r:id="rId3" action="ppaction://hlinksldjump"/>
            <a:extLst>
              <a:ext uri="{FF2B5EF4-FFF2-40B4-BE49-F238E27FC236}">
                <a16:creationId xmlns:a16="http://schemas.microsoft.com/office/drawing/2014/main" id="{29B3324F-27A9-72B0-E959-FDC25FF2FC17}"/>
              </a:ext>
            </a:extLst>
          </p:cNvPr>
          <p:cNvPicPr>
            <a:picLocks noChangeAspect="1"/>
          </p:cNvPicPr>
          <p:nvPr/>
        </p:nvPicPr>
        <p:blipFill>
          <a:blip r:embed="rId4"/>
          <a:stretch>
            <a:fillRect/>
          </a:stretch>
        </p:blipFill>
        <p:spPr>
          <a:xfrm>
            <a:off x="2791015" y="226783"/>
            <a:ext cx="527944" cy="527944"/>
          </a:xfrm>
          <a:prstGeom prst="rect">
            <a:avLst/>
          </a:prstGeom>
        </p:spPr>
      </p:pic>
      <p:sp>
        <p:nvSpPr>
          <p:cNvPr id="5" name="TextBox 4">
            <a:extLst>
              <a:ext uri="{FF2B5EF4-FFF2-40B4-BE49-F238E27FC236}">
                <a16:creationId xmlns:a16="http://schemas.microsoft.com/office/drawing/2014/main" id="{F1D097E5-6913-8685-06A5-B4237822A144}"/>
              </a:ext>
            </a:extLst>
          </p:cNvPr>
          <p:cNvSpPr txBox="1"/>
          <p:nvPr/>
        </p:nvSpPr>
        <p:spPr>
          <a:xfrm>
            <a:off x="2863268" y="342376"/>
            <a:ext cx="383438" cy="307777"/>
          </a:xfrm>
          <a:prstGeom prst="rect">
            <a:avLst/>
          </a:prstGeom>
          <a:noFill/>
        </p:spPr>
        <p:txBody>
          <a:bodyPr wrap="square" rtlCol="0">
            <a:spAutoFit/>
          </a:bodyPr>
          <a:lstStyle/>
          <a:p>
            <a:r>
              <a:rPr lang="en-US" b="1" dirty="0">
                <a:solidFill>
                  <a:schemeClr val="bg2"/>
                </a:solidFill>
                <a:hlinkClick r:id="rId3" action="ppaction://hlinksldjump">
                  <a:extLst>
                    <a:ext uri="{A12FA001-AC4F-418D-AE19-62706E023703}">
                      <ahyp:hlinkClr xmlns:ahyp="http://schemas.microsoft.com/office/drawing/2018/hyperlinkcolor" val="tx"/>
                    </a:ext>
                  </a:extLst>
                </a:hlinkClick>
              </a:rPr>
              <a:t>05</a:t>
            </a:r>
            <a:endParaRPr lang="en-US" b="1" dirty="0">
              <a:solidFill>
                <a:schemeClr val="bg2"/>
              </a:solidFill>
            </a:endParaRPr>
          </a:p>
        </p:txBody>
      </p:sp>
      <p:pic>
        <p:nvPicPr>
          <p:cNvPr id="3" name="Picture 2">
            <a:extLst>
              <a:ext uri="{FF2B5EF4-FFF2-40B4-BE49-F238E27FC236}">
                <a16:creationId xmlns:a16="http://schemas.microsoft.com/office/drawing/2014/main" id="{BB30583F-870E-7398-DFE1-9F46AC23CC54}"/>
              </a:ext>
            </a:extLst>
          </p:cNvPr>
          <p:cNvPicPr>
            <a:picLocks noChangeAspect="1"/>
          </p:cNvPicPr>
          <p:nvPr/>
        </p:nvPicPr>
        <p:blipFill>
          <a:blip r:embed="rId5"/>
          <a:stretch>
            <a:fillRect/>
          </a:stretch>
        </p:blipFill>
        <p:spPr>
          <a:xfrm>
            <a:off x="1035456" y="1067200"/>
            <a:ext cx="7183318" cy="3782672"/>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920780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4">
          <a:extLst>
            <a:ext uri="{FF2B5EF4-FFF2-40B4-BE49-F238E27FC236}">
              <a16:creationId xmlns:a16="http://schemas.microsoft.com/office/drawing/2014/main" id="{A920E683-35DF-672C-A9F4-0DA183632DF8}"/>
            </a:ext>
          </a:extLst>
        </p:cNvPr>
        <p:cNvGrpSpPr/>
        <p:nvPr/>
      </p:nvGrpSpPr>
      <p:grpSpPr>
        <a:xfrm>
          <a:off x="0" y="0"/>
          <a:ext cx="0" cy="0"/>
          <a:chOff x="0" y="0"/>
          <a:chExt cx="0" cy="0"/>
        </a:xfrm>
      </p:grpSpPr>
      <p:sp>
        <p:nvSpPr>
          <p:cNvPr id="781" name="Google Shape;781;p41">
            <a:extLst>
              <a:ext uri="{FF2B5EF4-FFF2-40B4-BE49-F238E27FC236}">
                <a16:creationId xmlns:a16="http://schemas.microsoft.com/office/drawing/2014/main" id="{EE5E1643-6419-192F-5C28-8B9D2A3D74DC}"/>
              </a:ext>
            </a:extLst>
          </p:cNvPr>
          <p:cNvSpPr txBox="1">
            <a:spLocks noGrp="1"/>
          </p:cNvSpPr>
          <p:nvPr>
            <p:ph type="title"/>
          </p:nvPr>
        </p:nvSpPr>
        <p:spPr>
          <a:xfrm>
            <a:off x="3246706" y="152260"/>
            <a:ext cx="4205113" cy="6663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err="1">
                <a:solidFill>
                  <a:srgbClr val="E23744"/>
                </a:solidFill>
              </a:rPr>
              <a:t>PowerBI</a:t>
            </a:r>
            <a:r>
              <a:rPr lang="en-US" sz="3200" dirty="0"/>
              <a:t> Dashboard</a:t>
            </a:r>
            <a:endParaRPr lang="en-US" dirty="0"/>
          </a:p>
        </p:txBody>
      </p:sp>
      <p:grpSp>
        <p:nvGrpSpPr>
          <p:cNvPr id="800" name="Google Shape;800;p41">
            <a:extLst>
              <a:ext uri="{FF2B5EF4-FFF2-40B4-BE49-F238E27FC236}">
                <a16:creationId xmlns:a16="http://schemas.microsoft.com/office/drawing/2014/main" id="{6F110106-72BB-B7AF-D117-B33834E72D47}"/>
              </a:ext>
            </a:extLst>
          </p:cNvPr>
          <p:cNvGrpSpPr/>
          <p:nvPr/>
        </p:nvGrpSpPr>
        <p:grpSpPr>
          <a:xfrm rot="1261609">
            <a:off x="8119192" y="741115"/>
            <a:ext cx="351145" cy="327996"/>
            <a:chOff x="4166025" y="2933700"/>
            <a:chExt cx="351150" cy="328000"/>
          </a:xfrm>
        </p:grpSpPr>
        <p:sp>
          <p:nvSpPr>
            <p:cNvPr id="801" name="Google Shape;801;p41">
              <a:extLst>
                <a:ext uri="{FF2B5EF4-FFF2-40B4-BE49-F238E27FC236}">
                  <a16:creationId xmlns:a16="http://schemas.microsoft.com/office/drawing/2014/main" id="{A7081032-B3B9-8CDA-8816-F002CFCF3B3A}"/>
                </a:ext>
              </a:extLst>
            </p:cNvPr>
            <p:cNvSpPr/>
            <p:nvPr/>
          </p:nvSpPr>
          <p:spPr>
            <a:xfrm>
              <a:off x="4412675" y="3138900"/>
              <a:ext cx="45100" cy="17975"/>
            </a:xfrm>
            <a:custGeom>
              <a:avLst/>
              <a:gdLst/>
              <a:ahLst/>
              <a:cxnLst/>
              <a:rect l="l" t="t" r="r" b="b"/>
              <a:pathLst>
                <a:path w="1804" h="719" extrusionOk="0">
                  <a:moveTo>
                    <a:pt x="1" y="0"/>
                  </a:moveTo>
                  <a:lnTo>
                    <a:pt x="1"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a:extLst>
                <a:ext uri="{FF2B5EF4-FFF2-40B4-BE49-F238E27FC236}">
                  <a16:creationId xmlns:a16="http://schemas.microsoft.com/office/drawing/2014/main" id="{CA4D0AEA-74E9-E67A-0431-B104508127DB}"/>
                </a:ext>
              </a:extLst>
            </p:cNvPr>
            <p:cNvSpPr/>
            <p:nvPr/>
          </p:nvSpPr>
          <p:spPr>
            <a:xfrm>
              <a:off x="4353775" y="3040600"/>
              <a:ext cx="163400" cy="221100"/>
            </a:xfrm>
            <a:custGeom>
              <a:avLst/>
              <a:gdLst/>
              <a:ahLst/>
              <a:cxnLst/>
              <a:rect l="l" t="t" r="r" b="b"/>
              <a:pathLst>
                <a:path w="6536" h="8844" extrusionOk="0">
                  <a:moveTo>
                    <a:pt x="4584" y="3105"/>
                  </a:moveTo>
                  <a:cubicBezTo>
                    <a:pt x="4811" y="3105"/>
                    <a:pt x="4990" y="3285"/>
                    <a:pt x="4990" y="3511"/>
                  </a:cubicBezTo>
                  <a:lnTo>
                    <a:pt x="4990" y="5056"/>
                  </a:lnTo>
                  <a:cubicBezTo>
                    <a:pt x="4990" y="5282"/>
                    <a:pt x="4811" y="5462"/>
                    <a:pt x="4584" y="5462"/>
                  </a:cubicBezTo>
                  <a:lnTo>
                    <a:pt x="1951" y="5462"/>
                  </a:lnTo>
                  <a:cubicBezTo>
                    <a:pt x="1721" y="5462"/>
                    <a:pt x="1526" y="5282"/>
                    <a:pt x="1526" y="5056"/>
                  </a:cubicBezTo>
                  <a:lnTo>
                    <a:pt x="1526" y="3511"/>
                  </a:lnTo>
                  <a:cubicBezTo>
                    <a:pt x="1526" y="3285"/>
                    <a:pt x="1721" y="3105"/>
                    <a:pt x="1951" y="3105"/>
                  </a:cubicBezTo>
                  <a:close/>
                  <a:moveTo>
                    <a:pt x="1089" y="0"/>
                  </a:moveTo>
                  <a:cubicBezTo>
                    <a:pt x="488" y="0"/>
                    <a:pt x="1" y="503"/>
                    <a:pt x="1" y="1104"/>
                  </a:cubicBezTo>
                  <a:lnTo>
                    <a:pt x="1" y="7736"/>
                  </a:lnTo>
                  <a:cubicBezTo>
                    <a:pt x="1" y="8356"/>
                    <a:pt x="488" y="8844"/>
                    <a:pt x="1089" y="8844"/>
                  </a:cubicBezTo>
                  <a:lnTo>
                    <a:pt x="5427" y="8844"/>
                  </a:lnTo>
                  <a:cubicBezTo>
                    <a:pt x="6032" y="8844"/>
                    <a:pt x="6535" y="8356"/>
                    <a:pt x="6535" y="7736"/>
                  </a:cubicBezTo>
                  <a:lnTo>
                    <a:pt x="6535" y="1104"/>
                  </a:lnTo>
                  <a:cubicBezTo>
                    <a:pt x="6535"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a:extLst>
                <a:ext uri="{FF2B5EF4-FFF2-40B4-BE49-F238E27FC236}">
                  <a16:creationId xmlns:a16="http://schemas.microsoft.com/office/drawing/2014/main" id="{3E21C1DE-1FA1-B813-EED5-696A056E977C}"/>
                </a:ext>
              </a:extLst>
            </p:cNvPr>
            <p:cNvSpPr/>
            <p:nvPr/>
          </p:nvSpPr>
          <p:spPr>
            <a:xfrm>
              <a:off x="4224950" y="3138900"/>
              <a:ext cx="45075" cy="17975"/>
            </a:xfrm>
            <a:custGeom>
              <a:avLst/>
              <a:gdLst/>
              <a:ahLst/>
              <a:cxnLst/>
              <a:rect l="l" t="t" r="r" b="b"/>
              <a:pathLst>
                <a:path w="1803" h="719" extrusionOk="0">
                  <a:moveTo>
                    <a:pt x="0" y="0"/>
                  </a:moveTo>
                  <a:lnTo>
                    <a:pt x="0"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a:extLst>
                <a:ext uri="{FF2B5EF4-FFF2-40B4-BE49-F238E27FC236}">
                  <a16:creationId xmlns:a16="http://schemas.microsoft.com/office/drawing/2014/main" id="{50BE837E-A9F6-93F0-511C-73D4B7EBFD41}"/>
                </a:ext>
              </a:extLst>
            </p:cNvPr>
            <p:cNvSpPr/>
            <p:nvPr/>
          </p:nvSpPr>
          <p:spPr>
            <a:xfrm>
              <a:off x="4166025" y="3040600"/>
              <a:ext cx="163000" cy="221100"/>
            </a:xfrm>
            <a:custGeom>
              <a:avLst/>
              <a:gdLst/>
              <a:ahLst/>
              <a:cxnLst/>
              <a:rect l="l" t="t" r="r" b="b"/>
              <a:pathLst>
                <a:path w="6520" h="8844" extrusionOk="0">
                  <a:moveTo>
                    <a:pt x="4569" y="3105"/>
                  </a:moveTo>
                  <a:cubicBezTo>
                    <a:pt x="4795" y="3105"/>
                    <a:pt x="4990" y="3285"/>
                    <a:pt x="4990" y="3511"/>
                  </a:cubicBezTo>
                  <a:lnTo>
                    <a:pt x="4990" y="5056"/>
                  </a:lnTo>
                  <a:cubicBezTo>
                    <a:pt x="4990" y="5282"/>
                    <a:pt x="4795" y="5462"/>
                    <a:pt x="4569" y="5462"/>
                  </a:cubicBezTo>
                  <a:lnTo>
                    <a:pt x="1936" y="5462"/>
                  </a:lnTo>
                  <a:cubicBezTo>
                    <a:pt x="1706" y="5462"/>
                    <a:pt x="1526" y="5282"/>
                    <a:pt x="1526" y="5056"/>
                  </a:cubicBezTo>
                  <a:lnTo>
                    <a:pt x="1526" y="3511"/>
                  </a:lnTo>
                  <a:cubicBezTo>
                    <a:pt x="1526" y="3285"/>
                    <a:pt x="1706" y="3105"/>
                    <a:pt x="1936" y="3105"/>
                  </a:cubicBezTo>
                  <a:close/>
                  <a:moveTo>
                    <a:pt x="1089" y="0"/>
                  </a:moveTo>
                  <a:cubicBezTo>
                    <a:pt x="489" y="0"/>
                    <a:pt x="1" y="503"/>
                    <a:pt x="1" y="1104"/>
                  </a:cubicBezTo>
                  <a:lnTo>
                    <a:pt x="1" y="7736"/>
                  </a:lnTo>
                  <a:cubicBezTo>
                    <a:pt x="1" y="8356"/>
                    <a:pt x="489" y="8844"/>
                    <a:pt x="1089" y="8844"/>
                  </a:cubicBezTo>
                  <a:lnTo>
                    <a:pt x="5427" y="8844"/>
                  </a:lnTo>
                  <a:cubicBezTo>
                    <a:pt x="6032" y="8844"/>
                    <a:pt x="6520" y="8356"/>
                    <a:pt x="6520" y="7736"/>
                  </a:cubicBezTo>
                  <a:lnTo>
                    <a:pt x="6520" y="1104"/>
                  </a:lnTo>
                  <a:cubicBezTo>
                    <a:pt x="6520"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a:extLst>
                <a:ext uri="{FF2B5EF4-FFF2-40B4-BE49-F238E27FC236}">
                  <a16:creationId xmlns:a16="http://schemas.microsoft.com/office/drawing/2014/main" id="{925FE221-9C4B-E09D-45DC-CD117E06DA66}"/>
                </a:ext>
              </a:extLst>
            </p:cNvPr>
            <p:cNvSpPr/>
            <p:nvPr/>
          </p:nvSpPr>
          <p:spPr>
            <a:xfrm>
              <a:off x="4381000" y="2933700"/>
              <a:ext cx="108475" cy="86625"/>
            </a:xfrm>
            <a:custGeom>
              <a:avLst/>
              <a:gdLst/>
              <a:ahLst/>
              <a:cxnLst/>
              <a:rect l="l" t="t" r="r" b="b"/>
              <a:pathLst>
                <a:path w="4339" h="3465" extrusionOk="0">
                  <a:moveTo>
                    <a:pt x="1951" y="0"/>
                  </a:moveTo>
                  <a:cubicBezTo>
                    <a:pt x="1756" y="0"/>
                    <a:pt x="1592" y="149"/>
                    <a:pt x="1545" y="344"/>
                  </a:cubicBezTo>
                  <a:lnTo>
                    <a:pt x="1170" y="2197"/>
                  </a:lnTo>
                  <a:lnTo>
                    <a:pt x="421" y="2197"/>
                  </a:lnTo>
                  <a:cubicBezTo>
                    <a:pt x="195" y="2197"/>
                    <a:pt x="0" y="2392"/>
                    <a:pt x="0" y="2618"/>
                  </a:cubicBezTo>
                  <a:lnTo>
                    <a:pt x="0" y="3465"/>
                  </a:lnTo>
                  <a:lnTo>
                    <a:pt x="4338" y="3465"/>
                  </a:lnTo>
                  <a:lnTo>
                    <a:pt x="4338" y="2618"/>
                  </a:lnTo>
                  <a:cubicBezTo>
                    <a:pt x="4338" y="2392"/>
                    <a:pt x="4163" y="2197"/>
                    <a:pt x="3932" y="2197"/>
                  </a:cubicBezTo>
                  <a:lnTo>
                    <a:pt x="3168" y="2197"/>
                  </a:lnTo>
                  <a:lnTo>
                    <a:pt x="2797" y="344"/>
                  </a:lnTo>
                  <a:cubicBezTo>
                    <a:pt x="2762"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a:extLst>
                <a:ext uri="{FF2B5EF4-FFF2-40B4-BE49-F238E27FC236}">
                  <a16:creationId xmlns:a16="http://schemas.microsoft.com/office/drawing/2014/main" id="{9D154371-0FD8-AD69-3E6B-3E01E6DC8EA6}"/>
                </a:ext>
              </a:extLst>
            </p:cNvPr>
            <p:cNvSpPr/>
            <p:nvPr/>
          </p:nvSpPr>
          <p:spPr>
            <a:xfrm>
              <a:off x="4193250" y="2933700"/>
              <a:ext cx="108475" cy="86625"/>
            </a:xfrm>
            <a:custGeom>
              <a:avLst/>
              <a:gdLst/>
              <a:ahLst/>
              <a:cxnLst/>
              <a:rect l="l" t="t" r="r" b="b"/>
              <a:pathLst>
                <a:path w="4339" h="3465" extrusionOk="0">
                  <a:moveTo>
                    <a:pt x="1951" y="0"/>
                  </a:moveTo>
                  <a:cubicBezTo>
                    <a:pt x="1756" y="0"/>
                    <a:pt x="1576" y="149"/>
                    <a:pt x="1545" y="344"/>
                  </a:cubicBezTo>
                  <a:lnTo>
                    <a:pt x="1171" y="2197"/>
                  </a:lnTo>
                  <a:lnTo>
                    <a:pt x="406" y="2197"/>
                  </a:lnTo>
                  <a:cubicBezTo>
                    <a:pt x="180" y="2197"/>
                    <a:pt x="0" y="2392"/>
                    <a:pt x="0" y="2618"/>
                  </a:cubicBezTo>
                  <a:lnTo>
                    <a:pt x="0" y="3465"/>
                  </a:lnTo>
                  <a:lnTo>
                    <a:pt x="4338" y="3465"/>
                  </a:lnTo>
                  <a:lnTo>
                    <a:pt x="4338" y="2618"/>
                  </a:lnTo>
                  <a:cubicBezTo>
                    <a:pt x="4338" y="2392"/>
                    <a:pt x="4143" y="2197"/>
                    <a:pt x="3917" y="2197"/>
                  </a:cubicBezTo>
                  <a:lnTo>
                    <a:pt x="3168" y="2197"/>
                  </a:lnTo>
                  <a:lnTo>
                    <a:pt x="2797" y="344"/>
                  </a:lnTo>
                  <a:cubicBezTo>
                    <a:pt x="2747"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41">
            <a:extLst>
              <a:ext uri="{FF2B5EF4-FFF2-40B4-BE49-F238E27FC236}">
                <a16:creationId xmlns:a16="http://schemas.microsoft.com/office/drawing/2014/main" id="{E80000FC-DDC8-EB37-EDF6-B107E34307F4}"/>
              </a:ext>
            </a:extLst>
          </p:cNvPr>
          <p:cNvSpPr/>
          <p:nvPr/>
        </p:nvSpPr>
        <p:spPr>
          <a:xfrm>
            <a:off x="837900" y="88720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807;p41">
            <a:extLst>
              <a:ext uri="{FF2B5EF4-FFF2-40B4-BE49-F238E27FC236}">
                <a16:creationId xmlns:a16="http://schemas.microsoft.com/office/drawing/2014/main" id="{4CC25F3D-F971-B17E-B506-3E8FF603084F}"/>
              </a:ext>
            </a:extLst>
          </p:cNvPr>
          <p:cNvSpPr/>
          <p:nvPr/>
        </p:nvSpPr>
        <p:spPr>
          <a:xfrm>
            <a:off x="1035456" y="430002"/>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hlinkClick r:id="rId3" action="ppaction://hlinksldjump"/>
            <a:extLst>
              <a:ext uri="{FF2B5EF4-FFF2-40B4-BE49-F238E27FC236}">
                <a16:creationId xmlns:a16="http://schemas.microsoft.com/office/drawing/2014/main" id="{828DA035-ED0C-895E-EFB7-5580C7881B72}"/>
              </a:ext>
            </a:extLst>
          </p:cNvPr>
          <p:cNvPicPr>
            <a:picLocks noChangeAspect="1"/>
          </p:cNvPicPr>
          <p:nvPr/>
        </p:nvPicPr>
        <p:blipFill>
          <a:blip r:embed="rId4"/>
          <a:stretch>
            <a:fillRect/>
          </a:stretch>
        </p:blipFill>
        <p:spPr>
          <a:xfrm>
            <a:off x="2791015" y="226783"/>
            <a:ext cx="527944" cy="527944"/>
          </a:xfrm>
          <a:prstGeom prst="rect">
            <a:avLst/>
          </a:prstGeom>
        </p:spPr>
      </p:pic>
      <p:sp>
        <p:nvSpPr>
          <p:cNvPr id="5" name="TextBox 4">
            <a:extLst>
              <a:ext uri="{FF2B5EF4-FFF2-40B4-BE49-F238E27FC236}">
                <a16:creationId xmlns:a16="http://schemas.microsoft.com/office/drawing/2014/main" id="{501300DE-C7EA-2A68-6E6D-F193B85B2349}"/>
              </a:ext>
            </a:extLst>
          </p:cNvPr>
          <p:cNvSpPr txBox="1"/>
          <p:nvPr/>
        </p:nvSpPr>
        <p:spPr>
          <a:xfrm>
            <a:off x="2863268" y="342376"/>
            <a:ext cx="383438" cy="307777"/>
          </a:xfrm>
          <a:prstGeom prst="rect">
            <a:avLst/>
          </a:prstGeom>
          <a:noFill/>
        </p:spPr>
        <p:txBody>
          <a:bodyPr wrap="square" rtlCol="0">
            <a:spAutoFit/>
          </a:bodyPr>
          <a:lstStyle/>
          <a:p>
            <a:r>
              <a:rPr lang="en-US" b="1" dirty="0">
                <a:solidFill>
                  <a:schemeClr val="bg2"/>
                </a:solidFill>
                <a:hlinkClick r:id="rId3" action="ppaction://hlinksldjump">
                  <a:extLst>
                    <a:ext uri="{A12FA001-AC4F-418D-AE19-62706E023703}">
                      <ahyp:hlinkClr xmlns:ahyp="http://schemas.microsoft.com/office/drawing/2018/hyperlinkcolor" val="tx"/>
                    </a:ext>
                  </a:extLst>
                </a:hlinkClick>
              </a:rPr>
              <a:t>05</a:t>
            </a:r>
            <a:endParaRPr lang="en-US" b="1" dirty="0">
              <a:solidFill>
                <a:schemeClr val="bg2"/>
              </a:solidFill>
            </a:endParaRPr>
          </a:p>
        </p:txBody>
      </p:sp>
      <p:pic>
        <p:nvPicPr>
          <p:cNvPr id="6" name="Picture 5">
            <a:extLst>
              <a:ext uri="{FF2B5EF4-FFF2-40B4-BE49-F238E27FC236}">
                <a16:creationId xmlns:a16="http://schemas.microsoft.com/office/drawing/2014/main" id="{07966B01-241D-C784-020F-E2A534FA0D50}"/>
              </a:ext>
            </a:extLst>
          </p:cNvPr>
          <p:cNvPicPr>
            <a:picLocks noChangeAspect="1"/>
          </p:cNvPicPr>
          <p:nvPr/>
        </p:nvPicPr>
        <p:blipFill>
          <a:blip r:embed="rId5"/>
          <a:stretch>
            <a:fillRect/>
          </a:stretch>
        </p:blipFill>
        <p:spPr>
          <a:xfrm>
            <a:off x="1017899" y="918190"/>
            <a:ext cx="7017781" cy="3952486"/>
          </a:xfrm>
          <a:prstGeom prst="rect">
            <a:avLst/>
          </a:prstGeom>
        </p:spPr>
      </p:pic>
    </p:spTree>
    <p:extLst>
      <p:ext uri="{BB962C8B-B14F-4D97-AF65-F5344CB8AC3E}">
        <p14:creationId xmlns:p14="http://schemas.microsoft.com/office/powerpoint/2010/main" val="383349211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4">
          <a:extLst>
            <a:ext uri="{FF2B5EF4-FFF2-40B4-BE49-F238E27FC236}">
              <a16:creationId xmlns:a16="http://schemas.microsoft.com/office/drawing/2014/main" id="{E9966B79-A255-AE44-E9BA-965814959ECC}"/>
            </a:ext>
          </a:extLst>
        </p:cNvPr>
        <p:cNvGrpSpPr/>
        <p:nvPr/>
      </p:nvGrpSpPr>
      <p:grpSpPr>
        <a:xfrm>
          <a:off x="0" y="0"/>
          <a:ext cx="0" cy="0"/>
          <a:chOff x="0" y="0"/>
          <a:chExt cx="0" cy="0"/>
        </a:xfrm>
      </p:grpSpPr>
      <p:sp>
        <p:nvSpPr>
          <p:cNvPr id="781" name="Google Shape;781;p41">
            <a:extLst>
              <a:ext uri="{FF2B5EF4-FFF2-40B4-BE49-F238E27FC236}">
                <a16:creationId xmlns:a16="http://schemas.microsoft.com/office/drawing/2014/main" id="{38D85BF2-612A-29A3-F510-9924654F9606}"/>
              </a:ext>
            </a:extLst>
          </p:cNvPr>
          <p:cNvSpPr txBox="1">
            <a:spLocks noGrp="1"/>
          </p:cNvSpPr>
          <p:nvPr>
            <p:ph type="title"/>
          </p:nvPr>
        </p:nvSpPr>
        <p:spPr>
          <a:xfrm>
            <a:off x="3081656" y="152260"/>
            <a:ext cx="4205113" cy="6663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solidFill>
                  <a:srgbClr val="E23744"/>
                </a:solidFill>
              </a:rPr>
              <a:t>Tableau</a:t>
            </a:r>
            <a:r>
              <a:rPr lang="en-US" sz="3200" dirty="0"/>
              <a:t> Dashboard</a:t>
            </a:r>
            <a:endParaRPr lang="en-US" dirty="0"/>
          </a:p>
        </p:txBody>
      </p:sp>
      <p:grpSp>
        <p:nvGrpSpPr>
          <p:cNvPr id="800" name="Google Shape;800;p41">
            <a:extLst>
              <a:ext uri="{FF2B5EF4-FFF2-40B4-BE49-F238E27FC236}">
                <a16:creationId xmlns:a16="http://schemas.microsoft.com/office/drawing/2014/main" id="{906681A4-FBD5-35A0-C883-A47599B63877}"/>
              </a:ext>
            </a:extLst>
          </p:cNvPr>
          <p:cNvGrpSpPr/>
          <p:nvPr/>
        </p:nvGrpSpPr>
        <p:grpSpPr>
          <a:xfrm rot="1261609">
            <a:off x="8119192" y="741115"/>
            <a:ext cx="351145" cy="327996"/>
            <a:chOff x="4166025" y="2933700"/>
            <a:chExt cx="351150" cy="328000"/>
          </a:xfrm>
        </p:grpSpPr>
        <p:sp>
          <p:nvSpPr>
            <p:cNvPr id="801" name="Google Shape;801;p41">
              <a:extLst>
                <a:ext uri="{FF2B5EF4-FFF2-40B4-BE49-F238E27FC236}">
                  <a16:creationId xmlns:a16="http://schemas.microsoft.com/office/drawing/2014/main" id="{A9256453-D035-A420-7808-D9D3178097B8}"/>
                </a:ext>
              </a:extLst>
            </p:cNvPr>
            <p:cNvSpPr/>
            <p:nvPr/>
          </p:nvSpPr>
          <p:spPr>
            <a:xfrm>
              <a:off x="4412675" y="3138900"/>
              <a:ext cx="45100" cy="17975"/>
            </a:xfrm>
            <a:custGeom>
              <a:avLst/>
              <a:gdLst/>
              <a:ahLst/>
              <a:cxnLst/>
              <a:rect l="l" t="t" r="r" b="b"/>
              <a:pathLst>
                <a:path w="1804" h="719" extrusionOk="0">
                  <a:moveTo>
                    <a:pt x="1" y="0"/>
                  </a:moveTo>
                  <a:lnTo>
                    <a:pt x="1"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a:extLst>
                <a:ext uri="{FF2B5EF4-FFF2-40B4-BE49-F238E27FC236}">
                  <a16:creationId xmlns:a16="http://schemas.microsoft.com/office/drawing/2014/main" id="{91857880-E6B3-1CBB-4E6B-264E42B768B7}"/>
                </a:ext>
              </a:extLst>
            </p:cNvPr>
            <p:cNvSpPr/>
            <p:nvPr/>
          </p:nvSpPr>
          <p:spPr>
            <a:xfrm>
              <a:off x="4353775" y="3040600"/>
              <a:ext cx="163400" cy="221100"/>
            </a:xfrm>
            <a:custGeom>
              <a:avLst/>
              <a:gdLst/>
              <a:ahLst/>
              <a:cxnLst/>
              <a:rect l="l" t="t" r="r" b="b"/>
              <a:pathLst>
                <a:path w="6536" h="8844" extrusionOk="0">
                  <a:moveTo>
                    <a:pt x="4584" y="3105"/>
                  </a:moveTo>
                  <a:cubicBezTo>
                    <a:pt x="4811" y="3105"/>
                    <a:pt x="4990" y="3285"/>
                    <a:pt x="4990" y="3511"/>
                  </a:cubicBezTo>
                  <a:lnTo>
                    <a:pt x="4990" y="5056"/>
                  </a:lnTo>
                  <a:cubicBezTo>
                    <a:pt x="4990" y="5282"/>
                    <a:pt x="4811" y="5462"/>
                    <a:pt x="4584" y="5462"/>
                  </a:cubicBezTo>
                  <a:lnTo>
                    <a:pt x="1951" y="5462"/>
                  </a:lnTo>
                  <a:cubicBezTo>
                    <a:pt x="1721" y="5462"/>
                    <a:pt x="1526" y="5282"/>
                    <a:pt x="1526" y="5056"/>
                  </a:cubicBezTo>
                  <a:lnTo>
                    <a:pt x="1526" y="3511"/>
                  </a:lnTo>
                  <a:cubicBezTo>
                    <a:pt x="1526" y="3285"/>
                    <a:pt x="1721" y="3105"/>
                    <a:pt x="1951" y="3105"/>
                  </a:cubicBezTo>
                  <a:close/>
                  <a:moveTo>
                    <a:pt x="1089" y="0"/>
                  </a:moveTo>
                  <a:cubicBezTo>
                    <a:pt x="488" y="0"/>
                    <a:pt x="1" y="503"/>
                    <a:pt x="1" y="1104"/>
                  </a:cubicBezTo>
                  <a:lnTo>
                    <a:pt x="1" y="7736"/>
                  </a:lnTo>
                  <a:cubicBezTo>
                    <a:pt x="1" y="8356"/>
                    <a:pt x="488" y="8844"/>
                    <a:pt x="1089" y="8844"/>
                  </a:cubicBezTo>
                  <a:lnTo>
                    <a:pt x="5427" y="8844"/>
                  </a:lnTo>
                  <a:cubicBezTo>
                    <a:pt x="6032" y="8844"/>
                    <a:pt x="6535" y="8356"/>
                    <a:pt x="6535" y="7736"/>
                  </a:cubicBezTo>
                  <a:lnTo>
                    <a:pt x="6535" y="1104"/>
                  </a:lnTo>
                  <a:cubicBezTo>
                    <a:pt x="6535"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a:extLst>
                <a:ext uri="{FF2B5EF4-FFF2-40B4-BE49-F238E27FC236}">
                  <a16:creationId xmlns:a16="http://schemas.microsoft.com/office/drawing/2014/main" id="{235A0301-596D-B1AD-610F-1155E9299DD2}"/>
                </a:ext>
              </a:extLst>
            </p:cNvPr>
            <p:cNvSpPr/>
            <p:nvPr/>
          </p:nvSpPr>
          <p:spPr>
            <a:xfrm>
              <a:off x="4224950" y="3138900"/>
              <a:ext cx="45075" cy="17975"/>
            </a:xfrm>
            <a:custGeom>
              <a:avLst/>
              <a:gdLst/>
              <a:ahLst/>
              <a:cxnLst/>
              <a:rect l="l" t="t" r="r" b="b"/>
              <a:pathLst>
                <a:path w="1803" h="719" extrusionOk="0">
                  <a:moveTo>
                    <a:pt x="0" y="0"/>
                  </a:moveTo>
                  <a:lnTo>
                    <a:pt x="0"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a:extLst>
                <a:ext uri="{FF2B5EF4-FFF2-40B4-BE49-F238E27FC236}">
                  <a16:creationId xmlns:a16="http://schemas.microsoft.com/office/drawing/2014/main" id="{F026C4EB-633C-B4CC-1D98-17E7B73EEB60}"/>
                </a:ext>
              </a:extLst>
            </p:cNvPr>
            <p:cNvSpPr/>
            <p:nvPr/>
          </p:nvSpPr>
          <p:spPr>
            <a:xfrm>
              <a:off x="4166025" y="3040600"/>
              <a:ext cx="163000" cy="221100"/>
            </a:xfrm>
            <a:custGeom>
              <a:avLst/>
              <a:gdLst/>
              <a:ahLst/>
              <a:cxnLst/>
              <a:rect l="l" t="t" r="r" b="b"/>
              <a:pathLst>
                <a:path w="6520" h="8844" extrusionOk="0">
                  <a:moveTo>
                    <a:pt x="4569" y="3105"/>
                  </a:moveTo>
                  <a:cubicBezTo>
                    <a:pt x="4795" y="3105"/>
                    <a:pt x="4990" y="3285"/>
                    <a:pt x="4990" y="3511"/>
                  </a:cubicBezTo>
                  <a:lnTo>
                    <a:pt x="4990" y="5056"/>
                  </a:lnTo>
                  <a:cubicBezTo>
                    <a:pt x="4990" y="5282"/>
                    <a:pt x="4795" y="5462"/>
                    <a:pt x="4569" y="5462"/>
                  </a:cubicBezTo>
                  <a:lnTo>
                    <a:pt x="1936" y="5462"/>
                  </a:lnTo>
                  <a:cubicBezTo>
                    <a:pt x="1706" y="5462"/>
                    <a:pt x="1526" y="5282"/>
                    <a:pt x="1526" y="5056"/>
                  </a:cubicBezTo>
                  <a:lnTo>
                    <a:pt x="1526" y="3511"/>
                  </a:lnTo>
                  <a:cubicBezTo>
                    <a:pt x="1526" y="3285"/>
                    <a:pt x="1706" y="3105"/>
                    <a:pt x="1936" y="3105"/>
                  </a:cubicBezTo>
                  <a:close/>
                  <a:moveTo>
                    <a:pt x="1089" y="0"/>
                  </a:moveTo>
                  <a:cubicBezTo>
                    <a:pt x="489" y="0"/>
                    <a:pt x="1" y="503"/>
                    <a:pt x="1" y="1104"/>
                  </a:cubicBezTo>
                  <a:lnTo>
                    <a:pt x="1" y="7736"/>
                  </a:lnTo>
                  <a:cubicBezTo>
                    <a:pt x="1" y="8356"/>
                    <a:pt x="489" y="8844"/>
                    <a:pt x="1089" y="8844"/>
                  </a:cubicBezTo>
                  <a:lnTo>
                    <a:pt x="5427" y="8844"/>
                  </a:lnTo>
                  <a:cubicBezTo>
                    <a:pt x="6032" y="8844"/>
                    <a:pt x="6520" y="8356"/>
                    <a:pt x="6520" y="7736"/>
                  </a:cubicBezTo>
                  <a:lnTo>
                    <a:pt x="6520" y="1104"/>
                  </a:lnTo>
                  <a:cubicBezTo>
                    <a:pt x="6520"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a:extLst>
                <a:ext uri="{FF2B5EF4-FFF2-40B4-BE49-F238E27FC236}">
                  <a16:creationId xmlns:a16="http://schemas.microsoft.com/office/drawing/2014/main" id="{2E59A33B-FE2A-43C5-3CB7-A72D00694EFD}"/>
                </a:ext>
              </a:extLst>
            </p:cNvPr>
            <p:cNvSpPr/>
            <p:nvPr/>
          </p:nvSpPr>
          <p:spPr>
            <a:xfrm>
              <a:off x="4381000" y="2933700"/>
              <a:ext cx="108475" cy="86625"/>
            </a:xfrm>
            <a:custGeom>
              <a:avLst/>
              <a:gdLst/>
              <a:ahLst/>
              <a:cxnLst/>
              <a:rect l="l" t="t" r="r" b="b"/>
              <a:pathLst>
                <a:path w="4339" h="3465" extrusionOk="0">
                  <a:moveTo>
                    <a:pt x="1951" y="0"/>
                  </a:moveTo>
                  <a:cubicBezTo>
                    <a:pt x="1756" y="0"/>
                    <a:pt x="1592" y="149"/>
                    <a:pt x="1545" y="344"/>
                  </a:cubicBezTo>
                  <a:lnTo>
                    <a:pt x="1170" y="2197"/>
                  </a:lnTo>
                  <a:lnTo>
                    <a:pt x="421" y="2197"/>
                  </a:lnTo>
                  <a:cubicBezTo>
                    <a:pt x="195" y="2197"/>
                    <a:pt x="0" y="2392"/>
                    <a:pt x="0" y="2618"/>
                  </a:cubicBezTo>
                  <a:lnTo>
                    <a:pt x="0" y="3465"/>
                  </a:lnTo>
                  <a:lnTo>
                    <a:pt x="4338" y="3465"/>
                  </a:lnTo>
                  <a:lnTo>
                    <a:pt x="4338" y="2618"/>
                  </a:lnTo>
                  <a:cubicBezTo>
                    <a:pt x="4338" y="2392"/>
                    <a:pt x="4163" y="2197"/>
                    <a:pt x="3932" y="2197"/>
                  </a:cubicBezTo>
                  <a:lnTo>
                    <a:pt x="3168" y="2197"/>
                  </a:lnTo>
                  <a:lnTo>
                    <a:pt x="2797" y="344"/>
                  </a:lnTo>
                  <a:cubicBezTo>
                    <a:pt x="2762"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a:extLst>
                <a:ext uri="{FF2B5EF4-FFF2-40B4-BE49-F238E27FC236}">
                  <a16:creationId xmlns:a16="http://schemas.microsoft.com/office/drawing/2014/main" id="{002F43FB-27C3-E8EC-5360-8F8883DD498F}"/>
                </a:ext>
              </a:extLst>
            </p:cNvPr>
            <p:cNvSpPr/>
            <p:nvPr/>
          </p:nvSpPr>
          <p:spPr>
            <a:xfrm>
              <a:off x="4193250" y="2933700"/>
              <a:ext cx="108475" cy="86625"/>
            </a:xfrm>
            <a:custGeom>
              <a:avLst/>
              <a:gdLst/>
              <a:ahLst/>
              <a:cxnLst/>
              <a:rect l="l" t="t" r="r" b="b"/>
              <a:pathLst>
                <a:path w="4339" h="3465" extrusionOk="0">
                  <a:moveTo>
                    <a:pt x="1951" y="0"/>
                  </a:moveTo>
                  <a:cubicBezTo>
                    <a:pt x="1756" y="0"/>
                    <a:pt x="1576" y="149"/>
                    <a:pt x="1545" y="344"/>
                  </a:cubicBezTo>
                  <a:lnTo>
                    <a:pt x="1171" y="2197"/>
                  </a:lnTo>
                  <a:lnTo>
                    <a:pt x="406" y="2197"/>
                  </a:lnTo>
                  <a:cubicBezTo>
                    <a:pt x="180" y="2197"/>
                    <a:pt x="0" y="2392"/>
                    <a:pt x="0" y="2618"/>
                  </a:cubicBezTo>
                  <a:lnTo>
                    <a:pt x="0" y="3465"/>
                  </a:lnTo>
                  <a:lnTo>
                    <a:pt x="4338" y="3465"/>
                  </a:lnTo>
                  <a:lnTo>
                    <a:pt x="4338" y="2618"/>
                  </a:lnTo>
                  <a:cubicBezTo>
                    <a:pt x="4338" y="2392"/>
                    <a:pt x="4143" y="2197"/>
                    <a:pt x="3917" y="2197"/>
                  </a:cubicBezTo>
                  <a:lnTo>
                    <a:pt x="3168" y="2197"/>
                  </a:lnTo>
                  <a:lnTo>
                    <a:pt x="2797" y="344"/>
                  </a:lnTo>
                  <a:cubicBezTo>
                    <a:pt x="2747"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41">
            <a:extLst>
              <a:ext uri="{FF2B5EF4-FFF2-40B4-BE49-F238E27FC236}">
                <a16:creationId xmlns:a16="http://schemas.microsoft.com/office/drawing/2014/main" id="{F9C47378-BD18-48F6-E00F-D14E4C34EAE8}"/>
              </a:ext>
            </a:extLst>
          </p:cNvPr>
          <p:cNvSpPr/>
          <p:nvPr/>
        </p:nvSpPr>
        <p:spPr>
          <a:xfrm>
            <a:off x="837900" y="88720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807;p41">
            <a:extLst>
              <a:ext uri="{FF2B5EF4-FFF2-40B4-BE49-F238E27FC236}">
                <a16:creationId xmlns:a16="http://schemas.microsoft.com/office/drawing/2014/main" id="{17442924-B91F-650A-E997-6A6047F5F829}"/>
              </a:ext>
            </a:extLst>
          </p:cNvPr>
          <p:cNvSpPr/>
          <p:nvPr/>
        </p:nvSpPr>
        <p:spPr>
          <a:xfrm>
            <a:off x="1035456" y="430002"/>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hlinkClick r:id="rId3" action="ppaction://hlinksldjump"/>
            <a:extLst>
              <a:ext uri="{FF2B5EF4-FFF2-40B4-BE49-F238E27FC236}">
                <a16:creationId xmlns:a16="http://schemas.microsoft.com/office/drawing/2014/main" id="{B2D7311C-5687-2F19-C358-A3AAC7CB40D7}"/>
              </a:ext>
            </a:extLst>
          </p:cNvPr>
          <p:cNvPicPr>
            <a:picLocks noChangeAspect="1"/>
          </p:cNvPicPr>
          <p:nvPr/>
        </p:nvPicPr>
        <p:blipFill>
          <a:blip r:embed="rId4"/>
          <a:stretch>
            <a:fillRect/>
          </a:stretch>
        </p:blipFill>
        <p:spPr>
          <a:xfrm>
            <a:off x="2441695" y="238227"/>
            <a:ext cx="527944" cy="527944"/>
          </a:xfrm>
          <a:prstGeom prst="rect">
            <a:avLst/>
          </a:prstGeom>
        </p:spPr>
      </p:pic>
      <p:sp>
        <p:nvSpPr>
          <p:cNvPr id="5" name="TextBox 4">
            <a:extLst>
              <a:ext uri="{FF2B5EF4-FFF2-40B4-BE49-F238E27FC236}">
                <a16:creationId xmlns:a16="http://schemas.microsoft.com/office/drawing/2014/main" id="{FE863B3F-FCF3-B01B-1BBD-4C44FA938B72}"/>
              </a:ext>
            </a:extLst>
          </p:cNvPr>
          <p:cNvSpPr txBox="1"/>
          <p:nvPr/>
        </p:nvSpPr>
        <p:spPr>
          <a:xfrm>
            <a:off x="2513948" y="353820"/>
            <a:ext cx="383438" cy="307777"/>
          </a:xfrm>
          <a:prstGeom prst="rect">
            <a:avLst/>
          </a:prstGeom>
          <a:noFill/>
        </p:spPr>
        <p:txBody>
          <a:bodyPr wrap="square" rtlCol="0">
            <a:spAutoFit/>
          </a:bodyPr>
          <a:lstStyle/>
          <a:p>
            <a:r>
              <a:rPr lang="en-US" b="1" dirty="0">
                <a:solidFill>
                  <a:schemeClr val="bg2"/>
                </a:solidFill>
                <a:hlinkClick r:id="rId3" action="ppaction://hlinksldjump">
                  <a:extLst>
                    <a:ext uri="{A12FA001-AC4F-418D-AE19-62706E023703}">
                      <ahyp:hlinkClr xmlns:ahyp="http://schemas.microsoft.com/office/drawing/2018/hyperlinkcolor" val="tx"/>
                    </a:ext>
                  </a:extLst>
                </a:hlinkClick>
              </a:rPr>
              <a:t>05</a:t>
            </a:r>
            <a:endParaRPr lang="en-US" b="1" dirty="0">
              <a:solidFill>
                <a:schemeClr val="bg2"/>
              </a:solidFill>
            </a:endParaRPr>
          </a:p>
        </p:txBody>
      </p:sp>
      <p:pic>
        <p:nvPicPr>
          <p:cNvPr id="3" name="Picture 2">
            <a:extLst>
              <a:ext uri="{FF2B5EF4-FFF2-40B4-BE49-F238E27FC236}">
                <a16:creationId xmlns:a16="http://schemas.microsoft.com/office/drawing/2014/main" id="{AD76A327-4B3C-99A5-DC9C-CAF4F74F9CC0}"/>
              </a:ext>
            </a:extLst>
          </p:cNvPr>
          <p:cNvPicPr>
            <a:picLocks noChangeAspect="1"/>
          </p:cNvPicPr>
          <p:nvPr/>
        </p:nvPicPr>
        <p:blipFill>
          <a:blip r:embed="rId5"/>
          <a:stretch>
            <a:fillRect/>
          </a:stretch>
        </p:blipFill>
        <p:spPr>
          <a:xfrm>
            <a:off x="1075583" y="788819"/>
            <a:ext cx="6960098" cy="4166470"/>
          </a:xfrm>
          <a:prstGeom prst="rect">
            <a:avLst/>
          </a:prstGeom>
        </p:spPr>
      </p:pic>
    </p:spTree>
    <p:extLst>
      <p:ext uri="{BB962C8B-B14F-4D97-AF65-F5344CB8AC3E}">
        <p14:creationId xmlns:p14="http://schemas.microsoft.com/office/powerpoint/2010/main" val="381040354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4">
          <a:extLst>
            <a:ext uri="{FF2B5EF4-FFF2-40B4-BE49-F238E27FC236}">
              <a16:creationId xmlns:a16="http://schemas.microsoft.com/office/drawing/2014/main" id="{435A5801-7F6F-CA33-8E44-87C321FBAB01}"/>
            </a:ext>
          </a:extLst>
        </p:cNvPr>
        <p:cNvGrpSpPr/>
        <p:nvPr/>
      </p:nvGrpSpPr>
      <p:grpSpPr>
        <a:xfrm>
          <a:off x="0" y="0"/>
          <a:ext cx="0" cy="0"/>
          <a:chOff x="0" y="0"/>
          <a:chExt cx="0" cy="0"/>
        </a:xfrm>
      </p:grpSpPr>
      <p:sp>
        <p:nvSpPr>
          <p:cNvPr id="781" name="Google Shape;781;p41">
            <a:extLst>
              <a:ext uri="{FF2B5EF4-FFF2-40B4-BE49-F238E27FC236}">
                <a16:creationId xmlns:a16="http://schemas.microsoft.com/office/drawing/2014/main" id="{109EEB8D-9539-75F2-DE7D-B9A607F19AE9}"/>
              </a:ext>
            </a:extLst>
          </p:cNvPr>
          <p:cNvSpPr txBox="1">
            <a:spLocks noGrp="1"/>
          </p:cNvSpPr>
          <p:nvPr>
            <p:ph type="title"/>
          </p:nvPr>
        </p:nvSpPr>
        <p:spPr>
          <a:xfrm>
            <a:off x="2969639" y="189859"/>
            <a:ext cx="4205113" cy="6663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solidFill>
                  <a:srgbClr val="E23744"/>
                </a:solidFill>
              </a:rPr>
              <a:t>MySQL</a:t>
            </a:r>
            <a:r>
              <a:rPr lang="en-US" sz="3200" dirty="0"/>
              <a:t> Queries</a:t>
            </a:r>
            <a:endParaRPr lang="en-US" dirty="0"/>
          </a:p>
        </p:txBody>
      </p:sp>
      <p:grpSp>
        <p:nvGrpSpPr>
          <p:cNvPr id="800" name="Google Shape;800;p41">
            <a:extLst>
              <a:ext uri="{FF2B5EF4-FFF2-40B4-BE49-F238E27FC236}">
                <a16:creationId xmlns:a16="http://schemas.microsoft.com/office/drawing/2014/main" id="{77FC29B9-A282-58E9-4B46-38BFF5C642AB}"/>
              </a:ext>
            </a:extLst>
          </p:cNvPr>
          <p:cNvGrpSpPr/>
          <p:nvPr/>
        </p:nvGrpSpPr>
        <p:grpSpPr>
          <a:xfrm rot="1261609">
            <a:off x="8119192" y="741115"/>
            <a:ext cx="351145" cy="327996"/>
            <a:chOff x="4166025" y="2933700"/>
            <a:chExt cx="351150" cy="328000"/>
          </a:xfrm>
        </p:grpSpPr>
        <p:sp>
          <p:nvSpPr>
            <p:cNvPr id="801" name="Google Shape;801;p41">
              <a:extLst>
                <a:ext uri="{FF2B5EF4-FFF2-40B4-BE49-F238E27FC236}">
                  <a16:creationId xmlns:a16="http://schemas.microsoft.com/office/drawing/2014/main" id="{29ECAE42-B4B5-7EC3-63FA-FF12E661880E}"/>
                </a:ext>
              </a:extLst>
            </p:cNvPr>
            <p:cNvSpPr/>
            <p:nvPr/>
          </p:nvSpPr>
          <p:spPr>
            <a:xfrm>
              <a:off x="4412675" y="3138900"/>
              <a:ext cx="45100" cy="17975"/>
            </a:xfrm>
            <a:custGeom>
              <a:avLst/>
              <a:gdLst/>
              <a:ahLst/>
              <a:cxnLst/>
              <a:rect l="l" t="t" r="r" b="b"/>
              <a:pathLst>
                <a:path w="1804" h="719" extrusionOk="0">
                  <a:moveTo>
                    <a:pt x="1" y="0"/>
                  </a:moveTo>
                  <a:lnTo>
                    <a:pt x="1"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a:extLst>
                <a:ext uri="{FF2B5EF4-FFF2-40B4-BE49-F238E27FC236}">
                  <a16:creationId xmlns:a16="http://schemas.microsoft.com/office/drawing/2014/main" id="{69741785-C689-681A-6547-29A33738DE44}"/>
                </a:ext>
              </a:extLst>
            </p:cNvPr>
            <p:cNvSpPr/>
            <p:nvPr/>
          </p:nvSpPr>
          <p:spPr>
            <a:xfrm>
              <a:off x="4353775" y="3040600"/>
              <a:ext cx="163400" cy="221100"/>
            </a:xfrm>
            <a:custGeom>
              <a:avLst/>
              <a:gdLst/>
              <a:ahLst/>
              <a:cxnLst/>
              <a:rect l="l" t="t" r="r" b="b"/>
              <a:pathLst>
                <a:path w="6536" h="8844" extrusionOk="0">
                  <a:moveTo>
                    <a:pt x="4584" y="3105"/>
                  </a:moveTo>
                  <a:cubicBezTo>
                    <a:pt x="4811" y="3105"/>
                    <a:pt x="4990" y="3285"/>
                    <a:pt x="4990" y="3511"/>
                  </a:cubicBezTo>
                  <a:lnTo>
                    <a:pt x="4990" y="5056"/>
                  </a:lnTo>
                  <a:cubicBezTo>
                    <a:pt x="4990" y="5282"/>
                    <a:pt x="4811" y="5462"/>
                    <a:pt x="4584" y="5462"/>
                  </a:cubicBezTo>
                  <a:lnTo>
                    <a:pt x="1951" y="5462"/>
                  </a:lnTo>
                  <a:cubicBezTo>
                    <a:pt x="1721" y="5462"/>
                    <a:pt x="1526" y="5282"/>
                    <a:pt x="1526" y="5056"/>
                  </a:cubicBezTo>
                  <a:lnTo>
                    <a:pt x="1526" y="3511"/>
                  </a:lnTo>
                  <a:cubicBezTo>
                    <a:pt x="1526" y="3285"/>
                    <a:pt x="1721" y="3105"/>
                    <a:pt x="1951" y="3105"/>
                  </a:cubicBezTo>
                  <a:close/>
                  <a:moveTo>
                    <a:pt x="1089" y="0"/>
                  </a:moveTo>
                  <a:cubicBezTo>
                    <a:pt x="488" y="0"/>
                    <a:pt x="1" y="503"/>
                    <a:pt x="1" y="1104"/>
                  </a:cubicBezTo>
                  <a:lnTo>
                    <a:pt x="1" y="7736"/>
                  </a:lnTo>
                  <a:cubicBezTo>
                    <a:pt x="1" y="8356"/>
                    <a:pt x="488" y="8844"/>
                    <a:pt x="1089" y="8844"/>
                  </a:cubicBezTo>
                  <a:lnTo>
                    <a:pt x="5427" y="8844"/>
                  </a:lnTo>
                  <a:cubicBezTo>
                    <a:pt x="6032" y="8844"/>
                    <a:pt x="6535" y="8356"/>
                    <a:pt x="6535" y="7736"/>
                  </a:cubicBezTo>
                  <a:lnTo>
                    <a:pt x="6535" y="1104"/>
                  </a:lnTo>
                  <a:cubicBezTo>
                    <a:pt x="6535"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a:extLst>
                <a:ext uri="{FF2B5EF4-FFF2-40B4-BE49-F238E27FC236}">
                  <a16:creationId xmlns:a16="http://schemas.microsoft.com/office/drawing/2014/main" id="{C0068A5D-80E5-C3DE-1E97-3DB190EBB45D}"/>
                </a:ext>
              </a:extLst>
            </p:cNvPr>
            <p:cNvSpPr/>
            <p:nvPr/>
          </p:nvSpPr>
          <p:spPr>
            <a:xfrm>
              <a:off x="4224950" y="3138900"/>
              <a:ext cx="45075" cy="17975"/>
            </a:xfrm>
            <a:custGeom>
              <a:avLst/>
              <a:gdLst/>
              <a:ahLst/>
              <a:cxnLst/>
              <a:rect l="l" t="t" r="r" b="b"/>
              <a:pathLst>
                <a:path w="1803" h="719" extrusionOk="0">
                  <a:moveTo>
                    <a:pt x="0" y="0"/>
                  </a:moveTo>
                  <a:lnTo>
                    <a:pt x="0"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a:extLst>
                <a:ext uri="{FF2B5EF4-FFF2-40B4-BE49-F238E27FC236}">
                  <a16:creationId xmlns:a16="http://schemas.microsoft.com/office/drawing/2014/main" id="{488D72A6-EAA7-42C7-FBBF-0D636946F248}"/>
                </a:ext>
              </a:extLst>
            </p:cNvPr>
            <p:cNvSpPr/>
            <p:nvPr/>
          </p:nvSpPr>
          <p:spPr>
            <a:xfrm>
              <a:off x="4166025" y="3040600"/>
              <a:ext cx="163000" cy="221100"/>
            </a:xfrm>
            <a:custGeom>
              <a:avLst/>
              <a:gdLst/>
              <a:ahLst/>
              <a:cxnLst/>
              <a:rect l="l" t="t" r="r" b="b"/>
              <a:pathLst>
                <a:path w="6520" h="8844" extrusionOk="0">
                  <a:moveTo>
                    <a:pt x="4569" y="3105"/>
                  </a:moveTo>
                  <a:cubicBezTo>
                    <a:pt x="4795" y="3105"/>
                    <a:pt x="4990" y="3285"/>
                    <a:pt x="4990" y="3511"/>
                  </a:cubicBezTo>
                  <a:lnTo>
                    <a:pt x="4990" y="5056"/>
                  </a:lnTo>
                  <a:cubicBezTo>
                    <a:pt x="4990" y="5282"/>
                    <a:pt x="4795" y="5462"/>
                    <a:pt x="4569" y="5462"/>
                  </a:cubicBezTo>
                  <a:lnTo>
                    <a:pt x="1936" y="5462"/>
                  </a:lnTo>
                  <a:cubicBezTo>
                    <a:pt x="1706" y="5462"/>
                    <a:pt x="1526" y="5282"/>
                    <a:pt x="1526" y="5056"/>
                  </a:cubicBezTo>
                  <a:lnTo>
                    <a:pt x="1526" y="3511"/>
                  </a:lnTo>
                  <a:cubicBezTo>
                    <a:pt x="1526" y="3285"/>
                    <a:pt x="1706" y="3105"/>
                    <a:pt x="1936" y="3105"/>
                  </a:cubicBezTo>
                  <a:close/>
                  <a:moveTo>
                    <a:pt x="1089" y="0"/>
                  </a:moveTo>
                  <a:cubicBezTo>
                    <a:pt x="489" y="0"/>
                    <a:pt x="1" y="503"/>
                    <a:pt x="1" y="1104"/>
                  </a:cubicBezTo>
                  <a:lnTo>
                    <a:pt x="1" y="7736"/>
                  </a:lnTo>
                  <a:cubicBezTo>
                    <a:pt x="1" y="8356"/>
                    <a:pt x="489" y="8844"/>
                    <a:pt x="1089" y="8844"/>
                  </a:cubicBezTo>
                  <a:lnTo>
                    <a:pt x="5427" y="8844"/>
                  </a:lnTo>
                  <a:cubicBezTo>
                    <a:pt x="6032" y="8844"/>
                    <a:pt x="6520" y="8356"/>
                    <a:pt x="6520" y="7736"/>
                  </a:cubicBezTo>
                  <a:lnTo>
                    <a:pt x="6520" y="1104"/>
                  </a:lnTo>
                  <a:cubicBezTo>
                    <a:pt x="6520"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a:extLst>
                <a:ext uri="{FF2B5EF4-FFF2-40B4-BE49-F238E27FC236}">
                  <a16:creationId xmlns:a16="http://schemas.microsoft.com/office/drawing/2014/main" id="{B1496372-73F3-4D56-9CFA-4B334F160DA4}"/>
                </a:ext>
              </a:extLst>
            </p:cNvPr>
            <p:cNvSpPr/>
            <p:nvPr/>
          </p:nvSpPr>
          <p:spPr>
            <a:xfrm>
              <a:off x="4381000" y="2933700"/>
              <a:ext cx="108475" cy="86625"/>
            </a:xfrm>
            <a:custGeom>
              <a:avLst/>
              <a:gdLst/>
              <a:ahLst/>
              <a:cxnLst/>
              <a:rect l="l" t="t" r="r" b="b"/>
              <a:pathLst>
                <a:path w="4339" h="3465" extrusionOk="0">
                  <a:moveTo>
                    <a:pt x="1951" y="0"/>
                  </a:moveTo>
                  <a:cubicBezTo>
                    <a:pt x="1756" y="0"/>
                    <a:pt x="1592" y="149"/>
                    <a:pt x="1545" y="344"/>
                  </a:cubicBezTo>
                  <a:lnTo>
                    <a:pt x="1170" y="2197"/>
                  </a:lnTo>
                  <a:lnTo>
                    <a:pt x="421" y="2197"/>
                  </a:lnTo>
                  <a:cubicBezTo>
                    <a:pt x="195" y="2197"/>
                    <a:pt x="0" y="2392"/>
                    <a:pt x="0" y="2618"/>
                  </a:cubicBezTo>
                  <a:lnTo>
                    <a:pt x="0" y="3465"/>
                  </a:lnTo>
                  <a:lnTo>
                    <a:pt x="4338" y="3465"/>
                  </a:lnTo>
                  <a:lnTo>
                    <a:pt x="4338" y="2618"/>
                  </a:lnTo>
                  <a:cubicBezTo>
                    <a:pt x="4338" y="2392"/>
                    <a:pt x="4163" y="2197"/>
                    <a:pt x="3932" y="2197"/>
                  </a:cubicBezTo>
                  <a:lnTo>
                    <a:pt x="3168" y="2197"/>
                  </a:lnTo>
                  <a:lnTo>
                    <a:pt x="2797" y="344"/>
                  </a:lnTo>
                  <a:cubicBezTo>
                    <a:pt x="2762"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a:extLst>
                <a:ext uri="{FF2B5EF4-FFF2-40B4-BE49-F238E27FC236}">
                  <a16:creationId xmlns:a16="http://schemas.microsoft.com/office/drawing/2014/main" id="{46BF135A-5DCC-D32E-FB74-CD46A3120EAF}"/>
                </a:ext>
              </a:extLst>
            </p:cNvPr>
            <p:cNvSpPr/>
            <p:nvPr/>
          </p:nvSpPr>
          <p:spPr>
            <a:xfrm>
              <a:off x="4193250" y="2933700"/>
              <a:ext cx="108475" cy="86625"/>
            </a:xfrm>
            <a:custGeom>
              <a:avLst/>
              <a:gdLst/>
              <a:ahLst/>
              <a:cxnLst/>
              <a:rect l="l" t="t" r="r" b="b"/>
              <a:pathLst>
                <a:path w="4339" h="3465" extrusionOk="0">
                  <a:moveTo>
                    <a:pt x="1951" y="0"/>
                  </a:moveTo>
                  <a:cubicBezTo>
                    <a:pt x="1756" y="0"/>
                    <a:pt x="1576" y="149"/>
                    <a:pt x="1545" y="344"/>
                  </a:cubicBezTo>
                  <a:lnTo>
                    <a:pt x="1171" y="2197"/>
                  </a:lnTo>
                  <a:lnTo>
                    <a:pt x="406" y="2197"/>
                  </a:lnTo>
                  <a:cubicBezTo>
                    <a:pt x="180" y="2197"/>
                    <a:pt x="0" y="2392"/>
                    <a:pt x="0" y="2618"/>
                  </a:cubicBezTo>
                  <a:lnTo>
                    <a:pt x="0" y="3465"/>
                  </a:lnTo>
                  <a:lnTo>
                    <a:pt x="4338" y="3465"/>
                  </a:lnTo>
                  <a:lnTo>
                    <a:pt x="4338" y="2618"/>
                  </a:lnTo>
                  <a:cubicBezTo>
                    <a:pt x="4338" y="2392"/>
                    <a:pt x="4143" y="2197"/>
                    <a:pt x="3917" y="2197"/>
                  </a:cubicBezTo>
                  <a:lnTo>
                    <a:pt x="3168" y="2197"/>
                  </a:lnTo>
                  <a:lnTo>
                    <a:pt x="2797" y="344"/>
                  </a:lnTo>
                  <a:cubicBezTo>
                    <a:pt x="2747"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41">
            <a:extLst>
              <a:ext uri="{FF2B5EF4-FFF2-40B4-BE49-F238E27FC236}">
                <a16:creationId xmlns:a16="http://schemas.microsoft.com/office/drawing/2014/main" id="{B34F4BC0-7619-315E-FB5E-C922B99455A0}"/>
              </a:ext>
            </a:extLst>
          </p:cNvPr>
          <p:cNvSpPr/>
          <p:nvPr/>
        </p:nvSpPr>
        <p:spPr>
          <a:xfrm>
            <a:off x="837900" y="88720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807;p41">
            <a:extLst>
              <a:ext uri="{FF2B5EF4-FFF2-40B4-BE49-F238E27FC236}">
                <a16:creationId xmlns:a16="http://schemas.microsoft.com/office/drawing/2014/main" id="{80C03D65-1D75-6E4B-F7F5-B29DE3A43967}"/>
              </a:ext>
            </a:extLst>
          </p:cNvPr>
          <p:cNvSpPr/>
          <p:nvPr/>
        </p:nvSpPr>
        <p:spPr>
          <a:xfrm>
            <a:off x="1035456" y="430002"/>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hlinkClick r:id="rId3" action="ppaction://hlinksldjump"/>
            <a:extLst>
              <a:ext uri="{FF2B5EF4-FFF2-40B4-BE49-F238E27FC236}">
                <a16:creationId xmlns:a16="http://schemas.microsoft.com/office/drawing/2014/main" id="{DB631C03-757F-E906-C353-DE5CB58F7707}"/>
              </a:ext>
            </a:extLst>
          </p:cNvPr>
          <p:cNvPicPr>
            <a:picLocks noChangeAspect="1"/>
          </p:cNvPicPr>
          <p:nvPr/>
        </p:nvPicPr>
        <p:blipFill>
          <a:blip r:embed="rId4"/>
          <a:stretch>
            <a:fillRect/>
          </a:stretch>
        </p:blipFill>
        <p:spPr>
          <a:xfrm>
            <a:off x="2441695" y="238227"/>
            <a:ext cx="527944" cy="527944"/>
          </a:xfrm>
          <a:prstGeom prst="rect">
            <a:avLst/>
          </a:prstGeom>
        </p:spPr>
      </p:pic>
      <p:sp>
        <p:nvSpPr>
          <p:cNvPr id="5" name="TextBox 4">
            <a:extLst>
              <a:ext uri="{FF2B5EF4-FFF2-40B4-BE49-F238E27FC236}">
                <a16:creationId xmlns:a16="http://schemas.microsoft.com/office/drawing/2014/main" id="{B0C901E9-6352-F60D-80E9-C077924B46FE}"/>
              </a:ext>
            </a:extLst>
          </p:cNvPr>
          <p:cNvSpPr txBox="1"/>
          <p:nvPr/>
        </p:nvSpPr>
        <p:spPr>
          <a:xfrm>
            <a:off x="2513948" y="353820"/>
            <a:ext cx="383438" cy="307777"/>
          </a:xfrm>
          <a:prstGeom prst="rect">
            <a:avLst/>
          </a:prstGeom>
          <a:noFill/>
        </p:spPr>
        <p:txBody>
          <a:bodyPr wrap="square" rtlCol="0">
            <a:spAutoFit/>
          </a:bodyPr>
          <a:lstStyle/>
          <a:p>
            <a:r>
              <a:rPr lang="en-US" b="1" dirty="0">
                <a:solidFill>
                  <a:schemeClr val="bg2"/>
                </a:solidFill>
                <a:hlinkClick r:id="rId3" action="ppaction://hlinksldjump">
                  <a:extLst>
                    <a:ext uri="{A12FA001-AC4F-418D-AE19-62706E023703}">
                      <ahyp:hlinkClr xmlns:ahyp="http://schemas.microsoft.com/office/drawing/2018/hyperlinkcolor" val="tx"/>
                    </a:ext>
                  </a:extLst>
                </a:hlinkClick>
              </a:rPr>
              <a:t>05</a:t>
            </a:r>
            <a:endParaRPr lang="en-US" b="1" dirty="0">
              <a:solidFill>
                <a:schemeClr val="bg2"/>
              </a:solidFill>
            </a:endParaRPr>
          </a:p>
        </p:txBody>
      </p:sp>
      <p:pic>
        <p:nvPicPr>
          <p:cNvPr id="15" name="Picture 14">
            <a:extLst>
              <a:ext uri="{FF2B5EF4-FFF2-40B4-BE49-F238E27FC236}">
                <a16:creationId xmlns:a16="http://schemas.microsoft.com/office/drawing/2014/main" id="{EFFC13CB-61D6-4089-5419-602C421332BD}"/>
              </a:ext>
            </a:extLst>
          </p:cNvPr>
          <p:cNvPicPr>
            <a:picLocks noChangeAspect="1"/>
          </p:cNvPicPr>
          <p:nvPr/>
        </p:nvPicPr>
        <p:blipFill>
          <a:blip r:embed="rId5"/>
          <a:stretch>
            <a:fillRect/>
          </a:stretch>
        </p:blipFill>
        <p:spPr>
          <a:xfrm>
            <a:off x="0" y="758696"/>
            <a:ext cx="2300645" cy="3279465"/>
          </a:xfrm>
          <a:prstGeom prst="rect">
            <a:avLst/>
          </a:prstGeom>
        </p:spPr>
      </p:pic>
      <p:pic>
        <p:nvPicPr>
          <p:cNvPr id="17" name="Picture 16">
            <a:extLst>
              <a:ext uri="{FF2B5EF4-FFF2-40B4-BE49-F238E27FC236}">
                <a16:creationId xmlns:a16="http://schemas.microsoft.com/office/drawing/2014/main" id="{FDB27493-365B-FC9A-543B-808A554CDAF9}"/>
              </a:ext>
            </a:extLst>
          </p:cNvPr>
          <p:cNvPicPr>
            <a:picLocks noChangeAspect="1"/>
          </p:cNvPicPr>
          <p:nvPr/>
        </p:nvPicPr>
        <p:blipFill>
          <a:blip r:embed="rId6"/>
          <a:stretch>
            <a:fillRect/>
          </a:stretch>
        </p:blipFill>
        <p:spPr>
          <a:xfrm>
            <a:off x="2294581" y="758695"/>
            <a:ext cx="2134315" cy="3279465"/>
          </a:xfrm>
          <a:prstGeom prst="rect">
            <a:avLst/>
          </a:prstGeom>
        </p:spPr>
      </p:pic>
      <p:pic>
        <p:nvPicPr>
          <p:cNvPr id="19" name="Picture 18">
            <a:extLst>
              <a:ext uri="{FF2B5EF4-FFF2-40B4-BE49-F238E27FC236}">
                <a16:creationId xmlns:a16="http://schemas.microsoft.com/office/drawing/2014/main" id="{10F2F193-5A94-17FB-E923-B71A9B1F12AD}"/>
              </a:ext>
            </a:extLst>
          </p:cNvPr>
          <p:cNvPicPr>
            <a:picLocks noChangeAspect="1"/>
          </p:cNvPicPr>
          <p:nvPr/>
        </p:nvPicPr>
        <p:blipFill>
          <a:blip r:embed="rId7"/>
          <a:stretch>
            <a:fillRect/>
          </a:stretch>
        </p:blipFill>
        <p:spPr>
          <a:xfrm>
            <a:off x="4428896" y="758695"/>
            <a:ext cx="2451769" cy="3279465"/>
          </a:xfrm>
          <a:prstGeom prst="rect">
            <a:avLst/>
          </a:prstGeom>
        </p:spPr>
      </p:pic>
      <p:pic>
        <p:nvPicPr>
          <p:cNvPr id="21" name="Picture 20">
            <a:extLst>
              <a:ext uri="{FF2B5EF4-FFF2-40B4-BE49-F238E27FC236}">
                <a16:creationId xmlns:a16="http://schemas.microsoft.com/office/drawing/2014/main" id="{AEBD6D16-FC17-C72D-5BA2-39D900DB6F89}"/>
              </a:ext>
            </a:extLst>
          </p:cNvPr>
          <p:cNvPicPr>
            <a:picLocks noChangeAspect="1"/>
          </p:cNvPicPr>
          <p:nvPr/>
        </p:nvPicPr>
        <p:blipFill>
          <a:blip r:embed="rId8"/>
          <a:stretch>
            <a:fillRect/>
          </a:stretch>
        </p:blipFill>
        <p:spPr>
          <a:xfrm>
            <a:off x="6880665" y="758695"/>
            <a:ext cx="2263335" cy="3279465"/>
          </a:xfrm>
          <a:prstGeom prst="rect">
            <a:avLst/>
          </a:prstGeom>
        </p:spPr>
      </p:pic>
      <p:pic>
        <p:nvPicPr>
          <p:cNvPr id="25" name="Picture 24">
            <a:extLst>
              <a:ext uri="{FF2B5EF4-FFF2-40B4-BE49-F238E27FC236}">
                <a16:creationId xmlns:a16="http://schemas.microsoft.com/office/drawing/2014/main" id="{0AE33605-0723-BE3C-3A37-DC5C33F8EDEC}"/>
              </a:ext>
            </a:extLst>
          </p:cNvPr>
          <p:cNvPicPr>
            <a:picLocks noChangeAspect="1"/>
          </p:cNvPicPr>
          <p:nvPr/>
        </p:nvPicPr>
        <p:blipFill>
          <a:blip r:embed="rId9"/>
          <a:stretch>
            <a:fillRect/>
          </a:stretch>
        </p:blipFill>
        <p:spPr>
          <a:xfrm>
            <a:off x="0" y="4038159"/>
            <a:ext cx="3381812" cy="1129271"/>
          </a:xfrm>
          <a:prstGeom prst="rect">
            <a:avLst/>
          </a:prstGeom>
        </p:spPr>
      </p:pic>
      <p:pic>
        <p:nvPicPr>
          <p:cNvPr id="27" name="Picture 26">
            <a:extLst>
              <a:ext uri="{FF2B5EF4-FFF2-40B4-BE49-F238E27FC236}">
                <a16:creationId xmlns:a16="http://schemas.microsoft.com/office/drawing/2014/main" id="{634D8520-1CEC-B673-171A-86CF5FEAEC29}"/>
              </a:ext>
            </a:extLst>
          </p:cNvPr>
          <p:cNvPicPr>
            <a:picLocks noChangeAspect="1"/>
          </p:cNvPicPr>
          <p:nvPr/>
        </p:nvPicPr>
        <p:blipFill>
          <a:blip r:embed="rId10"/>
          <a:stretch>
            <a:fillRect/>
          </a:stretch>
        </p:blipFill>
        <p:spPr>
          <a:xfrm>
            <a:off x="3381812" y="4038159"/>
            <a:ext cx="3498853" cy="1129267"/>
          </a:xfrm>
          <a:prstGeom prst="rect">
            <a:avLst/>
          </a:prstGeom>
        </p:spPr>
      </p:pic>
      <p:pic>
        <p:nvPicPr>
          <p:cNvPr id="29" name="Picture 28">
            <a:extLst>
              <a:ext uri="{FF2B5EF4-FFF2-40B4-BE49-F238E27FC236}">
                <a16:creationId xmlns:a16="http://schemas.microsoft.com/office/drawing/2014/main" id="{A254D784-38F7-D6FA-ADA4-9A2645D53117}"/>
              </a:ext>
            </a:extLst>
          </p:cNvPr>
          <p:cNvPicPr>
            <a:picLocks noChangeAspect="1"/>
          </p:cNvPicPr>
          <p:nvPr/>
        </p:nvPicPr>
        <p:blipFill>
          <a:blip r:embed="rId11"/>
          <a:stretch>
            <a:fillRect/>
          </a:stretch>
        </p:blipFill>
        <p:spPr>
          <a:xfrm>
            <a:off x="6880665" y="4038161"/>
            <a:ext cx="2263335" cy="1129264"/>
          </a:xfrm>
          <a:prstGeom prst="rect">
            <a:avLst/>
          </a:prstGeom>
        </p:spPr>
      </p:pic>
      <p:cxnSp>
        <p:nvCxnSpPr>
          <p:cNvPr id="31" name="Straight Arrow Connector 30">
            <a:extLst>
              <a:ext uri="{FF2B5EF4-FFF2-40B4-BE49-F238E27FC236}">
                <a16:creationId xmlns:a16="http://schemas.microsoft.com/office/drawing/2014/main" id="{0B73130D-A7DA-6747-F34C-18DB8D7F5613}"/>
              </a:ext>
            </a:extLst>
          </p:cNvPr>
          <p:cNvCxnSpPr>
            <a:cxnSpLocks/>
            <a:endCxn id="15" idx="3"/>
          </p:cNvCxnSpPr>
          <p:nvPr/>
        </p:nvCxnSpPr>
        <p:spPr>
          <a:xfrm>
            <a:off x="1917290" y="2398429"/>
            <a:ext cx="383355"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5C7553E-37D3-F2BC-E34A-FB2E5078EC4D}"/>
              </a:ext>
            </a:extLst>
          </p:cNvPr>
          <p:cNvCxnSpPr>
            <a:cxnSpLocks/>
          </p:cNvCxnSpPr>
          <p:nvPr/>
        </p:nvCxnSpPr>
        <p:spPr>
          <a:xfrm>
            <a:off x="4045541" y="2383039"/>
            <a:ext cx="383355"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54631A6-E10B-81B4-A97D-6037BF2DD514}"/>
              </a:ext>
            </a:extLst>
          </p:cNvPr>
          <p:cNvCxnSpPr>
            <a:cxnSpLocks/>
          </p:cNvCxnSpPr>
          <p:nvPr/>
        </p:nvCxnSpPr>
        <p:spPr>
          <a:xfrm>
            <a:off x="6497310" y="2571750"/>
            <a:ext cx="383355"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B381FE2-93DD-8E97-EA46-21993E9AF758}"/>
              </a:ext>
            </a:extLst>
          </p:cNvPr>
          <p:cNvCxnSpPr>
            <a:cxnSpLocks/>
          </p:cNvCxnSpPr>
          <p:nvPr/>
        </p:nvCxnSpPr>
        <p:spPr>
          <a:xfrm>
            <a:off x="3050458" y="4622978"/>
            <a:ext cx="383355"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752563-2EF6-37A4-822C-D3D64694B993}"/>
              </a:ext>
            </a:extLst>
          </p:cNvPr>
          <p:cNvCxnSpPr>
            <a:cxnSpLocks/>
          </p:cNvCxnSpPr>
          <p:nvPr/>
        </p:nvCxnSpPr>
        <p:spPr>
          <a:xfrm>
            <a:off x="6497310" y="4468119"/>
            <a:ext cx="383355"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DD96415-C7E5-A689-1EE8-94748BB3B712}"/>
              </a:ext>
            </a:extLst>
          </p:cNvPr>
          <p:cNvCxnSpPr>
            <a:cxnSpLocks/>
          </p:cNvCxnSpPr>
          <p:nvPr/>
        </p:nvCxnSpPr>
        <p:spPr>
          <a:xfrm flipH="1">
            <a:off x="3478634" y="3976959"/>
            <a:ext cx="3638370" cy="6120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14981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811">
          <a:extLst>
            <a:ext uri="{FF2B5EF4-FFF2-40B4-BE49-F238E27FC236}">
              <a16:creationId xmlns:a16="http://schemas.microsoft.com/office/drawing/2014/main" id="{35DC8FC4-95E8-B575-56A0-1C09492F5346}"/>
            </a:ext>
          </a:extLst>
        </p:cNvPr>
        <p:cNvGrpSpPr/>
        <p:nvPr/>
      </p:nvGrpSpPr>
      <p:grpSpPr>
        <a:xfrm>
          <a:off x="0" y="0"/>
          <a:ext cx="0" cy="0"/>
          <a:chOff x="0" y="0"/>
          <a:chExt cx="0" cy="0"/>
        </a:xfrm>
      </p:grpSpPr>
      <p:pic>
        <p:nvPicPr>
          <p:cNvPr id="812" name="Google Shape;812;p42">
            <a:extLst>
              <a:ext uri="{FF2B5EF4-FFF2-40B4-BE49-F238E27FC236}">
                <a16:creationId xmlns:a16="http://schemas.microsoft.com/office/drawing/2014/main" id="{ADF0C9AB-B723-1E0C-FE0D-D5CBDA1B754A}"/>
              </a:ext>
            </a:extLst>
          </p:cNvPr>
          <p:cNvPicPr preferRelativeResize="0">
            <a:picLocks noGrp="1"/>
          </p:cNvPicPr>
          <p:nvPr>
            <p:ph type="pic" idx="2"/>
          </p:nvPr>
        </p:nvPicPr>
        <p:blipFill rotWithShape="1">
          <a:blip r:embed="rId4">
            <a:alphaModFix/>
          </a:blip>
          <a:srcRect l="10603" r="10603"/>
          <a:stretch/>
        </p:blipFill>
        <p:spPr>
          <a:prstGeom prst="rect">
            <a:avLst/>
          </a:prstGeom>
        </p:spPr>
      </p:pic>
      <p:pic>
        <p:nvPicPr>
          <p:cNvPr id="813" name="Google Shape;813;p42">
            <a:extLst>
              <a:ext uri="{FF2B5EF4-FFF2-40B4-BE49-F238E27FC236}">
                <a16:creationId xmlns:a16="http://schemas.microsoft.com/office/drawing/2014/main" id="{15EFBDD4-CA50-4534-1AE2-94B360D09BE7}"/>
              </a:ext>
            </a:extLst>
          </p:cNvPr>
          <p:cNvPicPr preferRelativeResize="0">
            <a:picLocks noGrp="1"/>
          </p:cNvPicPr>
          <p:nvPr>
            <p:ph type="pic" idx="3"/>
          </p:nvPr>
        </p:nvPicPr>
        <p:blipFill rotWithShape="1">
          <a:blip r:embed="rId5">
            <a:alphaModFix/>
          </a:blip>
          <a:srcRect l="24660" r="24660"/>
          <a:stretch/>
        </p:blipFill>
        <p:spPr>
          <a:prstGeom prst="rect">
            <a:avLst/>
          </a:prstGeom>
        </p:spPr>
      </p:pic>
      <p:sp>
        <p:nvSpPr>
          <p:cNvPr id="11" name="Google Shape;781;p41">
            <a:extLst>
              <a:ext uri="{FF2B5EF4-FFF2-40B4-BE49-F238E27FC236}">
                <a16:creationId xmlns:a16="http://schemas.microsoft.com/office/drawing/2014/main" id="{AC57FA30-49BC-1E5C-9D76-0C6F4FB0859C}"/>
              </a:ext>
            </a:extLst>
          </p:cNvPr>
          <p:cNvSpPr txBox="1">
            <a:spLocks noGrp="1"/>
          </p:cNvSpPr>
          <p:nvPr>
            <p:ph type="title"/>
          </p:nvPr>
        </p:nvSpPr>
        <p:spPr>
          <a:xfrm>
            <a:off x="2548164" y="634524"/>
            <a:ext cx="4205113" cy="666325"/>
          </a:xfrm>
          <a:prstGeom prst="rect">
            <a:avLst/>
          </a:prstGeom>
        </p:spPr>
        <p:txBody>
          <a:bodyPr spcFirstLastPara="1" wrap="square" lIns="91425" tIns="91425" rIns="91425" bIns="91425" anchor="t" anchorCtr="0">
            <a:noAutofit/>
          </a:bodyPr>
          <a:lstStyle/>
          <a:p>
            <a:pPr marL="0" indent="0"/>
            <a:r>
              <a:rPr lang="en-US" sz="3200" dirty="0"/>
              <a:t>Conclusion</a:t>
            </a:r>
          </a:p>
        </p:txBody>
      </p:sp>
      <p:grpSp>
        <p:nvGrpSpPr>
          <p:cNvPr id="814" name="Google Shape;814;p42">
            <a:extLst>
              <a:ext uri="{FF2B5EF4-FFF2-40B4-BE49-F238E27FC236}">
                <a16:creationId xmlns:a16="http://schemas.microsoft.com/office/drawing/2014/main" id="{E428EB87-4E96-9427-F19D-E86E0B41D858}"/>
              </a:ext>
            </a:extLst>
          </p:cNvPr>
          <p:cNvGrpSpPr/>
          <p:nvPr/>
        </p:nvGrpSpPr>
        <p:grpSpPr>
          <a:xfrm>
            <a:off x="6134749" y="-21"/>
            <a:ext cx="2907651" cy="5115635"/>
            <a:chOff x="2125263" y="621675"/>
            <a:chExt cx="197625" cy="438125"/>
          </a:xfrm>
        </p:grpSpPr>
        <p:sp>
          <p:nvSpPr>
            <p:cNvPr id="815" name="Google Shape;815;p42">
              <a:extLst>
                <a:ext uri="{FF2B5EF4-FFF2-40B4-BE49-F238E27FC236}">
                  <a16:creationId xmlns:a16="http://schemas.microsoft.com/office/drawing/2014/main" id="{30EB5A13-4899-426A-3870-103A393DE95D}"/>
                </a:ext>
              </a:extLst>
            </p:cNvPr>
            <p:cNvSpPr/>
            <p:nvPr/>
          </p:nvSpPr>
          <p:spPr>
            <a:xfrm>
              <a:off x="2125263" y="621675"/>
              <a:ext cx="197625" cy="438125"/>
            </a:xfrm>
            <a:custGeom>
              <a:avLst/>
              <a:gdLst/>
              <a:ahLst/>
              <a:cxnLst/>
              <a:rect l="l" t="t" r="r" b="b"/>
              <a:pathLst>
                <a:path w="7905" h="17525" extrusionOk="0">
                  <a:moveTo>
                    <a:pt x="3233" y="14784"/>
                  </a:moveTo>
                  <a:cubicBezTo>
                    <a:pt x="3235" y="14839"/>
                    <a:pt x="3237" y="14894"/>
                    <a:pt x="3239" y="14949"/>
                  </a:cubicBezTo>
                  <a:lnTo>
                    <a:pt x="3239" y="14949"/>
                  </a:lnTo>
                  <a:cubicBezTo>
                    <a:pt x="3237" y="14894"/>
                    <a:pt x="3235" y="14839"/>
                    <a:pt x="3233" y="14784"/>
                  </a:cubicBezTo>
                  <a:close/>
                  <a:moveTo>
                    <a:pt x="3239" y="14949"/>
                  </a:moveTo>
                  <a:lnTo>
                    <a:pt x="3239" y="14949"/>
                  </a:lnTo>
                  <a:cubicBezTo>
                    <a:pt x="3240" y="14952"/>
                    <a:pt x="3240" y="14954"/>
                    <a:pt x="3240" y="14956"/>
                  </a:cubicBezTo>
                  <a:cubicBezTo>
                    <a:pt x="3240" y="15078"/>
                    <a:pt x="3255" y="15199"/>
                    <a:pt x="3264" y="15316"/>
                  </a:cubicBezTo>
                  <a:cubicBezTo>
                    <a:pt x="3278" y="15437"/>
                    <a:pt x="3289" y="15560"/>
                    <a:pt x="3307" y="15681"/>
                  </a:cubicBezTo>
                  <a:cubicBezTo>
                    <a:pt x="3307" y="15685"/>
                    <a:pt x="3312" y="15689"/>
                    <a:pt x="3313" y="15693"/>
                  </a:cubicBezTo>
                  <a:lnTo>
                    <a:pt x="3313" y="15693"/>
                  </a:lnTo>
                  <a:cubicBezTo>
                    <a:pt x="3276" y="15443"/>
                    <a:pt x="3252" y="15195"/>
                    <a:pt x="3239" y="14949"/>
                  </a:cubicBezTo>
                  <a:close/>
                  <a:moveTo>
                    <a:pt x="3313" y="15693"/>
                  </a:moveTo>
                  <a:cubicBezTo>
                    <a:pt x="3313" y="15694"/>
                    <a:pt x="3313" y="15695"/>
                    <a:pt x="3313" y="15695"/>
                  </a:cubicBezTo>
                  <a:cubicBezTo>
                    <a:pt x="3313" y="15695"/>
                    <a:pt x="3313" y="15694"/>
                    <a:pt x="3313" y="15693"/>
                  </a:cubicBezTo>
                  <a:close/>
                  <a:moveTo>
                    <a:pt x="1" y="0"/>
                  </a:moveTo>
                  <a:lnTo>
                    <a:pt x="1" y="17524"/>
                  </a:lnTo>
                  <a:lnTo>
                    <a:pt x="3435" y="17524"/>
                  </a:lnTo>
                  <a:cubicBezTo>
                    <a:pt x="3327" y="17242"/>
                    <a:pt x="3235" y="16955"/>
                    <a:pt x="3162" y="16663"/>
                  </a:cubicBezTo>
                  <a:cubicBezTo>
                    <a:pt x="2880" y="15549"/>
                    <a:pt x="2831" y="14373"/>
                    <a:pt x="3026" y="13215"/>
                  </a:cubicBezTo>
                  <a:cubicBezTo>
                    <a:pt x="3226" y="12063"/>
                    <a:pt x="3663" y="10929"/>
                    <a:pt x="4324" y="9913"/>
                  </a:cubicBezTo>
                  <a:cubicBezTo>
                    <a:pt x="4573" y="9529"/>
                    <a:pt x="4908" y="9134"/>
                    <a:pt x="5029" y="9047"/>
                  </a:cubicBezTo>
                  <a:cubicBezTo>
                    <a:pt x="5043" y="9037"/>
                    <a:pt x="5055" y="9032"/>
                    <a:pt x="5063" y="9032"/>
                  </a:cubicBezTo>
                  <a:cubicBezTo>
                    <a:pt x="5087" y="9032"/>
                    <a:pt x="5078" y="9080"/>
                    <a:pt x="5015" y="9198"/>
                  </a:cubicBezTo>
                  <a:cubicBezTo>
                    <a:pt x="4977" y="9280"/>
                    <a:pt x="4912" y="9387"/>
                    <a:pt x="4820" y="9538"/>
                  </a:cubicBezTo>
                  <a:cubicBezTo>
                    <a:pt x="4777" y="9612"/>
                    <a:pt x="4723" y="9694"/>
                    <a:pt x="4665" y="9787"/>
                  </a:cubicBezTo>
                  <a:cubicBezTo>
                    <a:pt x="4607" y="9884"/>
                    <a:pt x="4544" y="9980"/>
                    <a:pt x="4465" y="10112"/>
                  </a:cubicBezTo>
                  <a:lnTo>
                    <a:pt x="4286" y="10424"/>
                  </a:lnTo>
                  <a:cubicBezTo>
                    <a:pt x="4232" y="10530"/>
                    <a:pt x="4178" y="10638"/>
                    <a:pt x="4120" y="10745"/>
                  </a:cubicBezTo>
                  <a:cubicBezTo>
                    <a:pt x="4095" y="10797"/>
                    <a:pt x="4066" y="10851"/>
                    <a:pt x="4043" y="10905"/>
                  </a:cubicBezTo>
                  <a:lnTo>
                    <a:pt x="3969" y="11071"/>
                  </a:lnTo>
                  <a:cubicBezTo>
                    <a:pt x="3920" y="11183"/>
                    <a:pt x="3868" y="11294"/>
                    <a:pt x="3828" y="11406"/>
                  </a:cubicBezTo>
                  <a:cubicBezTo>
                    <a:pt x="3648" y="11854"/>
                    <a:pt x="3512" y="12321"/>
                    <a:pt x="3410" y="12792"/>
                  </a:cubicBezTo>
                  <a:cubicBezTo>
                    <a:pt x="3307" y="13264"/>
                    <a:pt x="3255" y="13745"/>
                    <a:pt x="3235" y="14232"/>
                  </a:cubicBezTo>
                  <a:lnTo>
                    <a:pt x="3226" y="14591"/>
                  </a:lnTo>
                  <a:cubicBezTo>
                    <a:pt x="3228" y="14656"/>
                    <a:pt x="3231" y="14720"/>
                    <a:pt x="3233" y="14784"/>
                  </a:cubicBezTo>
                  <a:lnTo>
                    <a:pt x="3233" y="14784"/>
                  </a:lnTo>
                  <a:cubicBezTo>
                    <a:pt x="3221" y="14346"/>
                    <a:pt x="3247" y="13916"/>
                    <a:pt x="3307" y="13493"/>
                  </a:cubicBezTo>
                  <a:cubicBezTo>
                    <a:pt x="3406" y="12782"/>
                    <a:pt x="3595" y="12087"/>
                    <a:pt x="3877" y="11410"/>
                  </a:cubicBezTo>
                  <a:lnTo>
                    <a:pt x="3877" y="11410"/>
                  </a:lnTo>
                  <a:cubicBezTo>
                    <a:pt x="3794" y="11625"/>
                    <a:pt x="3711" y="11839"/>
                    <a:pt x="3648" y="12052"/>
                  </a:cubicBezTo>
                  <a:cubicBezTo>
                    <a:pt x="3605" y="12184"/>
                    <a:pt x="3565" y="12315"/>
                    <a:pt x="3532" y="12442"/>
                  </a:cubicBezTo>
                  <a:cubicBezTo>
                    <a:pt x="3663" y="12009"/>
                    <a:pt x="3833" y="11585"/>
                    <a:pt x="4028" y="11177"/>
                  </a:cubicBezTo>
                  <a:cubicBezTo>
                    <a:pt x="4135" y="10939"/>
                    <a:pt x="4270" y="10710"/>
                    <a:pt x="4398" y="10482"/>
                  </a:cubicBezTo>
                  <a:lnTo>
                    <a:pt x="4611" y="10146"/>
                  </a:lnTo>
                  <a:cubicBezTo>
                    <a:pt x="4650" y="10092"/>
                    <a:pt x="4685" y="10039"/>
                    <a:pt x="4719" y="9991"/>
                  </a:cubicBezTo>
                  <a:lnTo>
                    <a:pt x="4825" y="9835"/>
                  </a:lnTo>
                  <a:cubicBezTo>
                    <a:pt x="5394" y="9017"/>
                    <a:pt x="5992" y="8249"/>
                    <a:pt x="6436" y="7452"/>
                  </a:cubicBezTo>
                  <a:lnTo>
                    <a:pt x="6436" y="7452"/>
                  </a:lnTo>
                  <a:cubicBezTo>
                    <a:pt x="6149" y="8031"/>
                    <a:pt x="5769" y="8600"/>
                    <a:pt x="5375" y="9183"/>
                  </a:cubicBezTo>
                  <a:cubicBezTo>
                    <a:pt x="5175" y="9475"/>
                    <a:pt x="4977" y="9776"/>
                    <a:pt x="4782" y="10078"/>
                  </a:cubicBezTo>
                  <a:cubicBezTo>
                    <a:pt x="4679" y="10234"/>
                    <a:pt x="4582" y="10399"/>
                    <a:pt x="4485" y="10559"/>
                  </a:cubicBezTo>
                  <a:lnTo>
                    <a:pt x="4353" y="10813"/>
                  </a:lnTo>
                  <a:cubicBezTo>
                    <a:pt x="4310" y="10900"/>
                    <a:pt x="4261" y="10978"/>
                    <a:pt x="4223" y="11066"/>
                  </a:cubicBezTo>
                  <a:cubicBezTo>
                    <a:pt x="3897" y="11756"/>
                    <a:pt x="3663" y="12490"/>
                    <a:pt x="3532" y="13249"/>
                  </a:cubicBezTo>
                  <a:cubicBezTo>
                    <a:pt x="3410" y="14007"/>
                    <a:pt x="3390" y="14786"/>
                    <a:pt x="3483" y="15549"/>
                  </a:cubicBezTo>
                  <a:lnTo>
                    <a:pt x="3527" y="15836"/>
                  </a:lnTo>
                  <a:cubicBezTo>
                    <a:pt x="3536" y="15886"/>
                    <a:pt x="3541" y="15933"/>
                    <a:pt x="3551" y="15982"/>
                  </a:cubicBezTo>
                  <a:lnTo>
                    <a:pt x="3581" y="16124"/>
                  </a:lnTo>
                  <a:lnTo>
                    <a:pt x="3639" y="16406"/>
                  </a:lnTo>
                  <a:lnTo>
                    <a:pt x="3716" y="16687"/>
                  </a:lnTo>
                  <a:lnTo>
                    <a:pt x="3756" y="16829"/>
                  </a:lnTo>
                  <a:lnTo>
                    <a:pt x="3799" y="16965"/>
                  </a:lnTo>
                  <a:lnTo>
                    <a:pt x="3891" y="17242"/>
                  </a:lnTo>
                  <a:cubicBezTo>
                    <a:pt x="3926" y="17329"/>
                    <a:pt x="3965" y="17417"/>
                    <a:pt x="4003" y="17509"/>
                  </a:cubicBezTo>
                  <a:cubicBezTo>
                    <a:pt x="4003" y="17515"/>
                    <a:pt x="4003" y="17520"/>
                    <a:pt x="4008" y="17524"/>
                  </a:cubicBezTo>
                  <a:lnTo>
                    <a:pt x="4305" y="17524"/>
                  </a:lnTo>
                  <a:cubicBezTo>
                    <a:pt x="4198" y="17271"/>
                    <a:pt x="4106" y="17019"/>
                    <a:pt x="4023" y="16761"/>
                  </a:cubicBezTo>
                  <a:cubicBezTo>
                    <a:pt x="3902" y="16342"/>
                    <a:pt x="3814" y="15919"/>
                    <a:pt x="3760" y="15491"/>
                  </a:cubicBezTo>
                  <a:cubicBezTo>
                    <a:pt x="3716" y="15064"/>
                    <a:pt x="3702" y="14631"/>
                    <a:pt x="3726" y="14198"/>
                  </a:cubicBezTo>
                  <a:cubicBezTo>
                    <a:pt x="3760" y="13769"/>
                    <a:pt x="3814" y="13342"/>
                    <a:pt x="3916" y="12923"/>
                  </a:cubicBezTo>
                  <a:lnTo>
                    <a:pt x="3916" y="12923"/>
                  </a:lnTo>
                  <a:cubicBezTo>
                    <a:pt x="3886" y="13235"/>
                    <a:pt x="3848" y="13599"/>
                    <a:pt x="3853" y="13935"/>
                  </a:cubicBezTo>
                  <a:cubicBezTo>
                    <a:pt x="3857" y="14018"/>
                    <a:pt x="3857" y="14101"/>
                    <a:pt x="3857" y="14183"/>
                  </a:cubicBezTo>
                  <a:cubicBezTo>
                    <a:pt x="3857" y="14198"/>
                    <a:pt x="3857" y="14212"/>
                    <a:pt x="3862" y="14227"/>
                  </a:cubicBezTo>
                  <a:cubicBezTo>
                    <a:pt x="3872" y="13984"/>
                    <a:pt x="3897" y="13735"/>
                    <a:pt x="3935" y="13488"/>
                  </a:cubicBezTo>
                  <a:cubicBezTo>
                    <a:pt x="3945" y="13410"/>
                    <a:pt x="3955" y="13336"/>
                    <a:pt x="3965" y="13259"/>
                  </a:cubicBezTo>
                  <a:cubicBezTo>
                    <a:pt x="3979" y="13206"/>
                    <a:pt x="3989" y="13152"/>
                    <a:pt x="3998" y="13098"/>
                  </a:cubicBezTo>
                  <a:cubicBezTo>
                    <a:pt x="4003" y="13093"/>
                    <a:pt x="4003" y="13093"/>
                    <a:pt x="4003" y="13089"/>
                  </a:cubicBezTo>
                  <a:cubicBezTo>
                    <a:pt x="4003" y="13084"/>
                    <a:pt x="4003" y="13079"/>
                    <a:pt x="4008" y="13074"/>
                  </a:cubicBezTo>
                  <a:lnTo>
                    <a:pt x="4008" y="13074"/>
                  </a:lnTo>
                  <a:cubicBezTo>
                    <a:pt x="4008" y="13074"/>
                    <a:pt x="4005" y="13074"/>
                    <a:pt x="4004" y="13076"/>
                  </a:cubicBezTo>
                  <a:lnTo>
                    <a:pt x="4004" y="13076"/>
                  </a:lnTo>
                  <a:cubicBezTo>
                    <a:pt x="4199" y="12148"/>
                    <a:pt x="4569" y="11234"/>
                    <a:pt x="5127" y="10389"/>
                  </a:cubicBezTo>
                  <a:cubicBezTo>
                    <a:pt x="6528" y="8294"/>
                    <a:pt x="7904" y="6927"/>
                    <a:pt x="7666" y="4213"/>
                  </a:cubicBezTo>
                  <a:cubicBezTo>
                    <a:pt x="7545" y="2808"/>
                    <a:pt x="7175" y="1407"/>
                    <a:pt x="7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a:extLst>
                <a:ext uri="{FF2B5EF4-FFF2-40B4-BE49-F238E27FC236}">
                  <a16:creationId xmlns:a16="http://schemas.microsoft.com/office/drawing/2014/main" id="{D8D80C7B-672C-E0D5-4D95-E8C116E27848}"/>
                </a:ext>
              </a:extLst>
            </p:cNvPr>
            <p:cNvSpPr/>
            <p:nvPr/>
          </p:nvSpPr>
          <p:spPr>
            <a:xfrm>
              <a:off x="2203213" y="974175"/>
              <a:ext cx="16925" cy="85625"/>
            </a:xfrm>
            <a:custGeom>
              <a:avLst/>
              <a:gdLst/>
              <a:ahLst/>
              <a:cxnLst/>
              <a:rect l="l" t="t" r="r" b="b"/>
              <a:pathLst>
                <a:path w="677" h="3425" extrusionOk="0">
                  <a:moveTo>
                    <a:pt x="59" y="1"/>
                  </a:moveTo>
                  <a:lnTo>
                    <a:pt x="59" y="1"/>
                  </a:lnTo>
                  <a:cubicBezTo>
                    <a:pt x="0" y="720"/>
                    <a:pt x="44" y="1386"/>
                    <a:pt x="160" y="2033"/>
                  </a:cubicBezTo>
                  <a:cubicBezTo>
                    <a:pt x="248" y="2500"/>
                    <a:pt x="380" y="2962"/>
                    <a:pt x="564" y="3424"/>
                  </a:cubicBezTo>
                  <a:lnTo>
                    <a:pt x="676" y="3424"/>
                  </a:lnTo>
                  <a:cubicBezTo>
                    <a:pt x="593" y="3229"/>
                    <a:pt x="530" y="3030"/>
                    <a:pt x="467" y="2836"/>
                  </a:cubicBezTo>
                  <a:cubicBezTo>
                    <a:pt x="433" y="2733"/>
                    <a:pt x="409" y="2627"/>
                    <a:pt x="380" y="2524"/>
                  </a:cubicBezTo>
                  <a:lnTo>
                    <a:pt x="335" y="2369"/>
                  </a:lnTo>
                  <a:cubicBezTo>
                    <a:pt x="326" y="2315"/>
                    <a:pt x="317" y="2262"/>
                    <a:pt x="302" y="2213"/>
                  </a:cubicBezTo>
                  <a:lnTo>
                    <a:pt x="238" y="1898"/>
                  </a:lnTo>
                  <a:lnTo>
                    <a:pt x="189" y="1581"/>
                  </a:lnTo>
                  <a:cubicBezTo>
                    <a:pt x="166" y="1528"/>
                    <a:pt x="142" y="1431"/>
                    <a:pt x="126" y="1303"/>
                  </a:cubicBezTo>
                  <a:cubicBezTo>
                    <a:pt x="117" y="1240"/>
                    <a:pt x="112" y="1173"/>
                    <a:pt x="102" y="1099"/>
                  </a:cubicBezTo>
                  <a:cubicBezTo>
                    <a:pt x="97" y="1065"/>
                    <a:pt x="93" y="1027"/>
                    <a:pt x="93" y="987"/>
                  </a:cubicBezTo>
                  <a:cubicBezTo>
                    <a:pt x="88" y="949"/>
                    <a:pt x="88" y="910"/>
                    <a:pt x="83" y="870"/>
                  </a:cubicBezTo>
                  <a:cubicBezTo>
                    <a:pt x="83" y="793"/>
                    <a:pt x="79" y="715"/>
                    <a:pt x="73" y="632"/>
                  </a:cubicBezTo>
                  <a:cubicBezTo>
                    <a:pt x="73" y="594"/>
                    <a:pt x="68" y="555"/>
                    <a:pt x="68" y="516"/>
                  </a:cubicBezTo>
                  <a:lnTo>
                    <a:pt x="68" y="399"/>
                  </a:lnTo>
                  <a:cubicBezTo>
                    <a:pt x="68" y="248"/>
                    <a:pt x="63" y="107"/>
                    <a:pt x="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a:extLst>
                <a:ext uri="{FF2B5EF4-FFF2-40B4-BE49-F238E27FC236}">
                  <a16:creationId xmlns:a16="http://schemas.microsoft.com/office/drawing/2014/main" id="{09CEE83F-1377-D712-A7BD-255BB4B26E8E}"/>
                </a:ext>
              </a:extLst>
            </p:cNvPr>
            <p:cNvSpPr/>
            <p:nvPr/>
          </p:nvSpPr>
          <p:spPr>
            <a:xfrm>
              <a:off x="2206963" y="1025825"/>
              <a:ext cx="1150" cy="4800"/>
            </a:xfrm>
            <a:custGeom>
              <a:avLst/>
              <a:gdLst/>
              <a:ahLst/>
              <a:cxnLst/>
              <a:rect l="l" t="t" r="r" b="b"/>
              <a:pathLst>
                <a:path w="46" h="192" extrusionOk="0">
                  <a:moveTo>
                    <a:pt x="45" y="191"/>
                  </a:moveTo>
                  <a:cubicBezTo>
                    <a:pt x="30" y="128"/>
                    <a:pt x="16" y="65"/>
                    <a:pt x="1" y="1"/>
                  </a:cubicBezTo>
                  <a:cubicBezTo>
                    <a:pt x="16" y="65"/>
                    <a:pt x="30" y="128"/>
                    <a:pt x="45" y="1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a:extLst>
                <a:ext uri="{FF2B5EF4-FFF2-40B4-BE49-F238E27FC236}">
                  <a16:creationId xmlns:a16="http://schemas.microsoft.com/office/drawing/2014/main" id="{53686945-CC49-2C94-4F23-6CA38C74E00E}"/>
                </a:ext>
              </a:extLst>
            </p:cNvPr>
            <p:cNvSpPr/>
            <p:nvPr/>
          </p:nvSpPr>
          <p:spPr>
            <a:xfrm>
              <a:off x="2210013" y="1038125"/>
              <a:ext cx="1250" cy="4400"/>
            </a:xfrm>
            <a:custGeom>
              <a:avLst/>
              <a:gdLst/>
              <a:ahLst/>
              <a:cxnLst/>
              <a:rect l="l" t="t" r="r" b="b"/>
              <a:pathLst>
                <a:path w="50" h="176" extrusionOk="0">
                  <a:moveTo>
                    <a:pt x="0" y="0"/>
                  </a:moveTo>
                  <a:cubicBezTo>
                    <a:pt x="5" y="20"/>
                    <a:pt x="11" y="45"/>
                    <a:pt x="16" y="63"/>
                  </a:cubicBezTo>
                  <a:cubicBezTo>
                    <a:pt x="19" y="80"/>
                    <a:pt x="24" y="96"/>
                    <a:pt x="29" y="111"/>
                  </a:cubicBezTo>
                  <a:lnTo>
                    <a:pt x="29" y="111"/>
                  </a:lnTo>
                  <a:cubicBezTo>
                    <a:pt x="19" y="74"/>
                    <a:pt x="10" y="37"/>
                    <a:pt x="0" y="0"/>
                  </a:cubicBezTo>
                  <a:close/>
                  <a:moveTo>
                    <a:pt x="29" y="111"/>
                  </a:moveTo>
                  <a:cubicBezTo>
                    <a:pt x="36" y="132"/>
                    <a:pt x="42" y="154"/>
                    <a:pt x="49" y="175"/>
                  </a:cubicBezTo>
                  <a:cubicBezTo>
                    <a:pt x="44" y="153"/>
                    <a:pt x="37" y="132"/>
                    <a:pt x="29" y="1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a:extLst>
                <a:ext uri="{FF2B5EF4-FFF2-40B4-BE49-F238E27FC236}">
                  <a16:creationId xmlns:a16="http://schemas.microsoft.com/office/drawing/2014/main" id="{D28EA1B3-500B-2A4B-E206-78B865312585}"/>
                </a:ext>
              </a:extLst>
            </p:cNvPr>
            <p:cNvSpPr/>
            <p:nvPr/>
          </p:nvSpPr>
          <p:spPr>
            <a:xfrm>
              <a:off x="2212463" y="1046525"/>
              <a:ext cx="4875" cy="13275"/>
            </a:xfrm>
            <a:custGeom>
              <a:avLst/>
              <a:gdLst/>
              <a:ahLst/>
              <a:cxnLst/>
              <a:rect l="l" t="t" r="r" b="b"/>
              <a:pathLst>
                <a:path w="195" h="531" extrusionOk="0">
                  <a:moveTo>
                    <a:pt x="0" y="0"/>
                  </a:moveTo>
                  <a:cubicBezTo>
                    <a:pt x="4" y="21"/>
                    <a:pt x="12" y="42"/>
                    <a:pt x="20" y="60"/>
                  </a:cubicBezTo>
                  <a:lnTo>
                    <a:pt x="20" y="60"/>
                  </a:lnTo>
                  <a:cubicBezTo>
                    <a:pt x="13" y="40"/>
                    <a:pt x="7" y="20"/>
                    <a:pt x="0" y="0"/>
                  </a:cubicBezTo>
                  <a:close/>
                  <a:moveTo>
                    <a:pt x="20" y="60"/>
                  </a:moveTo>
                  <a:cubicBezTo>
                    <a:pt x="42" y="125"/>
                    <a:pt x="64" y="191"/>
                    <a:pt x="87" y="256"/>
                  </a:cubicBezTo>
                  <a:lnTo>
                    <a:pt x="87" y="256"/>
                  </a:lnTo>
                  <a:cubicBezTo>
                    <a:pt x="66" y="193"/>
                    <a:pt x="46" y="131"/>
                    <a:pt x="24" y="68"/>
                  </a:cubicBezTo>
                  <a:cubicBezTo>
                    <a:pt x="22" y="65"/>
                    <a:pt x="21" y="62"/>
                    <a:pt x="20" y="60"/>
                  </a:cubicBezTo>
                  <a:close/>
                  <a:moveTo>
                    <a:pt x="87" y="256"/>
                  </a:moveTo>
                  <a:lnTo>
                    <a:pt x="87" y="256"/>
                  </a:lnTo>
                  <a:cubicBezTo>
                    <a:pt x="104" y="305"/>
                    <a:pt x="121" y="355"/>
                    <a:pt x="140" y="404"/>
                  </a:cubicBezTo>
                  <a:lnTo>
                    <a:pt x="150" y="426"/>
                  </a:lnTo>
                  <a:lnTo>
                    <a:pt x="150" y="426"/>
                  </a:lnTo>
                  <a:cubicBezTo>
                    <a:pt x="128" y="369"/>
                    <a:pt x="108" y="313"/>
                    <a:pt x="87" y="256"/>
                  </a:cubicBezTo>
                  <a:close/>
                  <a:moveTo>
                    <a:pt x="150" y="426"/>
                  </a:moveTo>
                  <a:cubicBezTo>
                    <a:pt x="163" y="461"/>
                    <a:pt x="176" y="496"/>
                    <a:pt x="189" y="530"/>
                  </a:cubicBezTo>
                  <a:lnTo>
                    <a:pt x="194" y="530"/>
                  </a:lnTo>
                  <a:lnTo>
                    <a:pt x="150" y="4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2">
            <a:extLst>
              <a:ext uri="{FF2B5EF4-FFF2-40B4-BE49-F238E27FC236}">
                <a16:creationId xmlns:a16="http://schemas.microsoft.com/office/drawing/2014/main" id="{DA01037A-26FB-D56D-053F-C3A7E76767BF}"/>
              </a:ext>
            </a:extLst>
          </p:cNvPr>
          <p:cNvGrpSpPr/>
          <p:nvPr/>
        </p:nvGrpSpPr>
        <p:grpSpPr>
          <a:xfrm rot="10800000">
            <a:off x="599692" y="22"/>
            <a:ext cx="2307520" cy="5143478"/>
            <a:chOff x="2123522" y="617818"/>
            <a:chExt cx="199364" cy="441982"/>
          </a:xfrm>
        </p:grpSpPr>
        <p:sp>
          <p:nvSpPr>
            <p:cNvPr id="821" name="Google Shape;821;p42">
              <a:extLst>
                <a:ext uri="{FF2B5EF4-FFF2-40B4-BE49-F238E27FC236}">
                  <a16:creationId xmlns:a16="http://schemas.microsoft.com/office/drawing/2014/main" id="{1055ACAB-929F-7CDF-1012-8C134F7D7354}"/>
                </a:ext>
              </a:extLst>
            </p:cNvPr>
            <p:cNvSpPr/>
            <p:nvPr/>
          </p:nvSpPr>
          <p:spPr>
            <a:xfrm>
              <a:off x="2123522" y="617818"/>
              <a:ext cx="199364" cy="441980"/>
            </a:xfrm>
            <a:custGeom>
              <a:avLst/>
              <a:gdLst/>
              <a:ahLst/>
              <a:cxnLst/>
              <a:rect l="l" t="t" r="r" b="b"/>
              <a:pathLst>
                <a:path w="7905" h="17525" extrusionOk="0">
                  <a:moveTo>
                    <a:pt x="3233" y="14784"/>
                  </a:moveTo>
                  <a:cubicBezTo>
                    <a:pt x="3235" y="14839"/>
                    <a:pt x="3237" y="14894"/>
                    <a:pt x="3239" y="14949"/>
                  </a:cubicBezTo>
                  <a:lnTo>
                    <a:pt x="3239" y="14949"/>
                  </a:lnTo>
                  <a:cubicBezTo>
                    <a:pt x="3237" y="14894"/>
                    <a:pt x="3235" y="14839"/>
                    <a:pt x="3233" y="14784"/>
                  </a:cubicBezTo>
                  <a:close/>
                  <a:moveTo>
                    <a:pt x="3239" y="14949"/>
                  </a:moveTo>
                  <a:lnTo>
                    <a:pt x="3239" y="14949"/>
                  </a:lnTo>
                  <a:cubicBezTo>
                    <a:pt x="3240" y="14952"/>
                    <a:pt x="3240" y="14954"/>
                    <a:pt x="3240" y="14956"/>
                  </a:cubicBezTo>
                  <a:cubicBezTo>
                    <a:pt x="3240" y="15078"/>
                    <a:pt x="3255" y="15199"/>
                    <a:pt x="3264" y="15316"/>
                  </a:cubicBezTo>
                  <a:cubicBezTo>
                    <a:pt x="3278" y="15437"/>
                    <a:pt x="3289" y="15560"/>
                    <a:pt x="3307" y="15681"/>
                  </a:cubicBezTo>
                  <a:cubicBezTo>
                    <a:pt x="3307" y="15685"/>
                    <a:pt x="3312" y="15689"/>
                    <a:pt x="3313" y="15693"/>
                  </a:cubicBezTo>
                  <a:lnTo>
                    <a:pt x="3313" y="15693"/>
                  </a:lnTo>
                  <a:cubicBezTo>
                    <a:pt x="3276" y="15443"/>
                    <a:pt x="3252" y="15195"/>
                    <a:pt x="3239" y="14949"/>
                  </a:cubicBezTo>
                  <a:close/>
                  <a:moveTo>
                    <a:pt x="3313" y="15693"/>
                  </a:moveTo>
                  <a:cubicBezTo>
                    <a:pt x="3313" y="15694"/>
                    <a:pt x="3313" y="15695"/>
                    <a:pt x="3313" y="15695"/>
                  </a:cubicBezTo>
                  <a:cubicBezTo>
                    <a:pt x="3313" y="15695"/>
                    <a:pt x="3313" y="15694"/>
                    <a:pt x="3313" y="15693"/>
                  </a:cubicBezTo>
                  <a:close/>
                  <a:moveTo>
                    <a:pt x="1" y="0"/>
                  </a:moveTo>
                  <a:lnTo>
                    <a:pt x="1" y="17524"/>
                  </a:lnTo>
                  <a:lnTo>
                    <a:pt x="3435" y="17524"/>
                  </a:lnTo>
                  <a:cubicBezTo>
                    <a:pt x="3327" y="17242"/>
                    <a:pt x="3235" y="16955"/>
                    <a:pt x="3162" y="16663"/>
                  </a:cubicBezTo>
                  <a:cubicBezTo>
                    <a:pt x="2880" y="15549"/>
                    <a:pt x="2831" y="14373"/>
                    <a:pt x="3026" y="13215"/>
                  </a:cubicBezTo>
                  <a:cubicBezTo>
                    <a:pt x="3226" y="12063"/>
                    <a:pt x="3663" y="10929"/>
                    <a:pt x="4324" y="9913"/>
                  </a:cubicBezTo>
                  <a:cubicBezTo>
                    <a:pt x="4573" y="9529"/>
                    <a:pt x="4908" y="9134"/>
                    <a:pt x="5029" y="9047"/>
                  </a:cubicBezTo>
                  <a:cubicBezTo>
                    <a:pt x="5043" y="9037"/>
                    <a:pt x="5055" y="9032"/>
                    <a:pt x="5063" y="9032"/>
                  </a:cubicBezTo>
                  <a:cubicBezTo>
                    <a:pt x="5087" y="9032"/>
                    <a:pt x="5078" y="9080"/>
                    <a:pt x="5015" y="9198"/>
                  </a:cubicBezTo>
                  <a:cubicBezTo>
                    <a:pt x="4977" y="9280"/>
                    <a:pt x="4912" y="9387"/>
                    <a:pt x="4820" y="9538"/>
                  </a:cubicBezTo>
                  <a:cubicBezTo>
                    <a:pt x="4777" y="9612"/>
                    <a:pt x="4723" y="9694"/>
                    <a:pt x="4665" y="9787"/>
                  </a:cubicBezTo>
                  <a:cubicBezTo>
                    <a:pt x="4607" y="9884"/>
                    <a:pt x="4544" y="9980"/>
                    <a:pt x="4465" y="10112"/>
                  </a:cubicBezTo>
                  <a:lnTo>
                    <a:pt x="4286" y="10424"/>
                  </a:lnTo>
                  <a:cubicBezTo>
                    <a:pt x="4232" y="10530"/>
                    <a:pt x="4178" y="10638"/>
                    <a:pt x="4120" y="10745"/>
                  </a:cubicBezTo>
                  <a:cubicBezTo>
                    <a:pt x="4095" y="10797"/>
                    <a:pt x="4066" y="10851"/>
                    <a:pt x="4043" y="10905"/>
                  </a:cubicBezTo>
                  <a:lnTo>
                    <a:pt x="3969" y="11071"/>
                  </a:lnTo>
                  <a:cubicBezTo>
                    <a:pt x="3920" y="11183"/>
                    <a:pt x="3868" y="11294"/>
                    <a:pt x="3828" y="11406"/>
                  </a:cubicBezTo>
                  <a:cubicBezTo>
                    <a:pt x="3648" y="11854"/>
                    <a:pt x="3512" y="12321"/>
                    <a:pt x="3410" y="12792"/>
                  </a:cubicBezTo>
                  <a:cubicBezTo>
                    <a:pt x="3307" y="13264"/>
                    <a:pt x="3255" y="13745"/>
                    <a:pt x="3235" y="14232"/>
                  </a:cubicBezTo>
                  <a:lnTo>
                    <a:pt x="3226" y="14591"/>
                  </a:lnTo>
                  <a:cubicBezTo>
                    <a:pt x="3228" y="14656"/>
                    <a:pt x="3231" y="14720"/>
                    <a:pt x="3233" y="14784"/>
                  </a:cubicBezTo>
                  <a:lnTo>
                    <a:pt x="3233" y="14784"/>
                  </a:lnTo>
                  <a:cubicBezTo>
                    <a:pt x="3221" y="14346"/>
                    <a:pt x="3247" y="13916"/>
                    <a:pt x="3307" y="13493"/>
                  </a:cubicBezTo>
                  <a:cubicBezTo>
                    <a:pt x="3406" y="12782"/>
                    <a:pt x="3595" y="12087"/>
                    <a:pt x="3877" y="11410"/>
                  </a:cubicBezTo>
                  <a:lnTo>
                    <a:pt x="3877" y="11410"/>
                  </a:lnTo>
                  <a:cubicBezTo>
                    <a:pt x="3794" y="11625"/>
                    <a:pt x="3711" y="11839"/>
                    <a:pt x="3648" y="12052"/>
                  </a:cubicBezTo>
                  <a:cubicBezTo>
                    <a:pt x="3605" y="12184"/>
                    <a:pt x="3565" y="12315"/>
                    <a:pt x="3532" y="12442"/>
                  </a:cubicBezTo>
                  <a:cubicBezTo>
                    <a:pt x="3663" y="12009"/>
                    <a:pt x="3833" y="11585"/>
                    <a:pt x="4028" y="11177"/>
                  </a:cubicBezTo>
                  <a:cubicBezTo>
                    <a:pt x="4135" y="10939"/>
                    <a:pt x="4270" y="10710"/>
                    <a:pt x="4398" y="10482"/>
                  </a:cubicBezTo>
                  <a:lnTo>
                    <a:pt x="4611" y="10146"/>
                  </a:lnTo>
                  <a:cubicBezTo>
                    <a:pt x="4650" y="10092"/>
                    <a:pt x="4685" y="10039"/>
                    <a:pt x="4719" y="9991"/>
                  </a:cubicBezTo>
                  <a:lnTo>
                    <a:pt x="4825" y="9835"/>
                  </a:lnTo>
                  <a:cubicBezTo>
                    <a:pt x="5394" y="9017"/>
                    <a:pt x="5992" y="8249"/>
                    <a:pt x="6436" y="7452"/>
                  </a:cubicBezTo>
                  <a:lnTo>
                    <a:pt x="6436" y="7452"/>
                  </a:lnTo>
                  <a:cubicBezTo>
                    <a:pt x="6149" y="8031"/>
                    <a:pt x="5769" y="8600"/>
                    <a:pt x="5375" y="9183"/>
                  </a:cubicBezTo>
                  <a:cubicBezTo>
                    <a:pt x="5175" y="9475"/>
                    <a:pt x="4977" y="9776"/>
                    <a:pt x="4782" y="10078"/>
                  </a:cubicBezTo>
                  <a:cubicBezTo>
                    <a:pt x="4679" y="10234"/>
                    <a:pt x="4582" y="10399"/>
                    <a:pt x="4485" y="10559"/>
                  </a:cubicBezTo>
                  <a:lnTo>
                    <a:pt x="4353" y="10813"/>
                  </a:lnTo>
                  <a:cubicBezTo>
                    <a:pt x="4310" y="10900"/>
                    <a:pt x="4261" y="10978"/>
                    <a:pt x="4223" y="11066"/>
                  </a:cubicBezTo>
                  <a:cubicBezTo>
                    <a:pt x="3897" y="11756"/>
                    <a:pt x="3663" y="12490"/>
                    <a:pt x="3532" y="13249"/>
                  </a:cubicBezTo>
                  <a:cubicBezTo>
                    <a:pt x="3410" y="14007"/>
                    <a:pt x="3390" y="14786"/>
                    <a:pt x="3483" y="15549"/>
                  </a:cubicBezTo>
                  <a:lnTo>
                    <a:pt x="3527" y="15836"/>
                  </a:lnTo>
                  <a:cubicBezTo>
                    <a:pt x="3536" y="15886"/>
                    <a:pt x="3541" y="15933"/>
                    <a:pt x="3551" y="15982"/>
                  </a:cubicBezTo>
                  <a:lnTo>
                    <a:pt x="3581" y="16124"/>
                  </a:lnTo>
                  <a:lnTo>
                    <a:pt x="3639" y="16406"/>
                  </a:lnTo>
                  <a:lnTo>
                    <a:pt x="3716" y="16687"/>
                  </a:lnTo>
                  <a:lnTo>
                    <a:pt x="3756" y="16829"/>
                  </a:lnTo>
                  <a:lnTo>
                    <a:pt x="3799" y="16965"/>
                  </a:lnTo>
                  <a:lnTo>
                    <a:pt x="3891" y="17242"/>
                  </a:lnTo>
                  <a:cubicBezTo>
                    <a:pt x="3926" y="17329"/>
                    <a:pt x="3965" y="17417"/>
                    <a:pt x="4003" y="17509"/>
                  </a:cubicBezTo>
                  <a:cubicBezTo>
                    <a:pt x="4003" y="17515"/>
                    <a:pt x="4003" y="17520"/>
                    <a:pt x="4008" y="17524"/>
                  </a:cubicBezTo>
                  <a:lnTo>
                    <a:pt x="4305" y="17524"/>
                  </a:lnTo>
                  <a:cubicBezTo>
                    <a:pt x="4198" y="17271"/>
                    <a:pt x="4106" y="17019"/>
                    <a:pt x="4023" y="16761"/>
                  </a:cubicBezTo>
                  <a:cubicBezTo>
                    <a:pt x="3902" y="16342"/>
                    <a:pt x="3814" y="15919"/>
                    <a:pt x="3760" y="15491"/>
                  </a:cubicBezTo>
                  <a:cubicBezTo>
                    <a:pt x="3716" y="15064"/>
                    <a:pt x="3702" y="14631"/>
                    <a:pt x="3726" y="14198"/>
                  </a:cubicBezTo>
                  <a:cubicBezTo>
                    <a:pt x="3760" y="13769"/>
                    <a:pt x="3814" y="13342"/>
                    <a:pt x="3916" y="12923"/>
                  </a:cubicBezTo>
                  <a:lnTo>
                    <a:pt x="3916" y="12923"/>
                  </a:lnTo>
                  <a:cubicBezTo>
                    <a:pt x="3886" y="13235"/>
                    <a:pt x="3848" y="13599"/>
                    <a:pt x="3853" y="13935"/>
                  </a:cubicBezTo>
                  <a:cubicBezTo>
                    <a:pt x="3857" y="14018"/>
                    <a:pt x="3857" y="14101"/>
                    <a:pt x="3857" y="14183"/>
                  </a:cubicBezTo>
                  <a:cubicBezTo>
                    <a:pt x="3857" y="14198"/>
                    <a:pt x="3857" y="14212"/>
                    <a:pt x="3862" y="14227"/>
                  </a:cubicBezTo>
                  <a:cubicBezTo>
                    <a:pt x="3872" y="13984"/>
                    <a:pt x="3897" y="13735"/>
                    <a:pt x="3935" y="13488"/>
                  </a:cubicBezTo>
                  <a:cubicBezTo>
                    <a:pt x="3945" y="13410"/>
                    <a:pt x="3955" y="13336"/>
                    <a:pt x="3965" y="13259"/>
                  </a:cubicBezTo>
                  <a:cubicBezTo>
                    <a:pt x="3979" y="13206"/>
                    <a:pt x="3989" y="13152"/>
                    <a:pt x="3998" y="13098"/>
                  </a:cubicBezTo>
                  <a:cubicBezTo>
                    <a:pt x="4003" y="13093"/>
                    <a:pt x="4003" y="13093"/>
                    <a:pt x="4003" y="13089"/>
                  </a:cubicBezTo>
                  <a:cubicBezTo>
                    <a:pt x="4003" y="13084"/>
                    <a:pt x="4003" y="13079"/>
                    <a:pt x="4008" y="13074"/>
                  </a:cubicBezTo>
                  <a:lnTo>
                    <a:pt x="4008" y="13074"/>
                  </a:lnTo>
                  <a:cubicBezTo>
                    <a:pt x="4008" y="13074"/>
                    <a:pt x="4005" y="13074"/>
                    <a:pt x="4004" y="13076"/>
                  </a:cubicBezTo>
                  <a:lnTo>
                    <a:pt x="4004" y="13076"/>
                  </a:lnTo>
                  <a:cubicBezTo>
                    <a:pt x="4199" y="12148"/>
                    <a:pt x="4569" y="11234"/>
                    <a:pt x="5127" y="10389"/>
                  </a:cubicBezTo>
                  <a:cubicBezTo>
                    <a:pt x="6528" y="8294"/>
                    <a:pt x="7904" y="6927"/>
                    <a:pt x="7666" y="4213"/>
                  </a:cubicBezTo>
                  <a:cubicBezTo>
                    <a:pt x="7545" y="2808"/>
                    <a:pt x="7175" y="1407"/>
                    <a:pt x="7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a:extLst>
                <a:ext uri="{FF2B5EF4-FFF2-40B4-BE49-F238E27FC236}">
                  <a16:creationId xmlns:a16="http://schemas.microsoft.com/office/drawing/2014/main" id="{0652A448-88A2-7A97-0B2D-B9A908E70C98}"/>
                </a:ext>
              </a:extLst>
            </p:cNvPr>
            <p:cNvSpPr/>
            <p:nvPr/>
          </p:nvSpPr>
          <p:spPr>
            <a:xfrm>
              <a:off x="2203213" y="974175"/>
              <a:ext cx="16925" cy="85625"/>
            </a:xfrm>
            <a:custGeom>
              <a:avLst/>
              <a:gdLst/>
              <a:ahLst/>
              <a:cxnLst/>
              <a:rect l="l" t="t" r="r" b="b"/>
              <a:pathLst>
                <a:path w="677" h="3425" extrusionOk="0">
                  <a:moveTo>
                    <a:pt x="59" y="1"/>
                  </a:moveTo>
                  <a:lnTo>
                    <a:pt x="59" y="1"/>
                  </a:lnTo>
                  <a:cubicBezTo>
                    <a:pt x="0" y="720"/>
                    <a:pt x="44" y="1386"/>
                    <a:pt x="160" y="2033"/>
                  </a:cubicBezTo>
                  <a:cubicBezTo>
                    <a:pt x="248" y="2500"/>
                    <a:pt x="380" y="2962"/>
                    <a:pt x="564" y="3424"/>
                  </a:cubicBezTo>
                  <a:lnTo>
                    <a:pt x="676" y="3424"/>
                  </a:lnTo>
                  <a:cubicBezTo>
                    <a:pt x="593" y="3229"/>
                    <a:pt x="530" y="3030"/>
                    <a:pt x="467" y="2836"/>
                  </a:cubicBezTo>
                  <a:cubicBezTo>
                    <a:pt x="433" y="2733"/>
                    <a:pt x="409" y="2627"/>
                    <a:pt x="380" y="2524"/>
                  </a:cubicBezTo>
                  <a:lnTo>
                    <a:pt x="335" y="2369"/>
                  </a:lnTo>
                  <a:cubicBezTo>
                    <a:pt x="326" y="2315"/>
                    <a:pt x="317" y="2262"/>
                    <a:pt x="302" y="2213"/>
                  </a:cubicBezTo>
                  <a:lnTo>
                    <a:pt x="238" y="1898"/>
                  </a:lnTo>
                  <a:lnTo>
                    <a:pt x="189" y="1581"/>
                  </a:lnTo>
                  <a:cubicBezTo>
                    <a:pt x="166" y="1528"/>
                    <a:pt x="142" y="1431"/>
                    <a:pt x="126" y="1303"/>
                  </a:cubicBezTo>
                  <a:cubicBezTo>
                    <a:pt x="117" y="1240"/>
                    <a:pt x="112" y="1173"/>
                    <a:pt x="102" y="1099"/>
                  </a:cubicBezTo>
                  <a:cubicBezTo>
                    <a:pt x="97" y="1065"/>
                    <a:pt x="93" y="1027"/>
                    <a:pt x="93" y="987"/>
                  </a:cubicBezTo>
                  <a:cubicBezTo>
                    <a:pt x="88" y="949"/>
                    <a:pt x="88" y="910"/>
                    <a:pt x="83" y="870"/>
                  </a:cubicBezTo>
                  <a:cubicBezTo>
                    <a:pt x="83" y="793"/>
                    <a:pt x="79" y="715"/>
                    <a:pt x="73" y="632"/>
                  </a:cubicBezTo>
                  <a:cubicBezTo>
                    <a:pt x="73" y="594"/>
                    <a:pt x="68" y="555"/>
                    <a:pt x="68" y="516"/>
                  </a:cubicBezTo>
                  <a:lnTo>
                    <a:pt x="68" y="399"/>
                  </a:lnTo>
                  <a:cubicBezTo>
                    <a:pt x="68" y="248"/>
                    <a:pt x="63" y="107"/>
                    <a:pt x="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a:extLst>
                <a:ext uri="{FF2B5EF4-FFF2-40B4-BE49-F238E27FC236}">
                  <a16:creationId xmlns:a16="http://schemas.microsoft.com/office/drawing/2014/main" id="{3FFC8017-DD31-8521-22B9-EE00C698B46E}"/>
                </a:ext>
              </a:extLst>
            </p:cNvPr>
            <p:cNvSpPr/>
            <p:nvPr/>
          </p:nvSpPr>
          <p:spPr>
            <a:xfrm>
              <a:off x="2206963" y="1025825"/>
              <a:ext cx="1150" cy="4800"/>
            </a:xfrm>
            <a:custGeom>
              <a:avLst/>
              <a:gdLst/>
              <a:ahLst/>
              <a:cxnLst/>
              <a:rect l="l" t="t" r="r" b="b"/>
              <a:pathLst>
                <a:path w="46" h="192" extrusionOk="0">
                  <a:moveTo>
                    <a:pt x="45" y="191"/>
                  </a:moveTo>
                  <a:cubicBezTo>
                    <a:pt x="30" y="128"/>
                    <a:pt x="16" y="65"/>
                    <a:pt x="1" y="1"/>
                  </a:cubicBezTo>
                  <a:cubicBezTo>
                    <a:pt x="16" y="65"/>
                    <a:pt x="30" y="128"/>
                    <a:pt x="45" y="1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a:extLst>
                <a:ext uri="{FF2B5EF4-FFF2-40B4-BE49-F238E27FC236}">
                  <a16:creationId xmlns:a16="http://schemas.microsoft.com/office/drawing/2014/main" id="{7740E658-F6C6-CC15-8B01-919562ACD635}"/>
                </a:ext>
              </a:extLst>
            </p:cNvPr>
            <p:cNvSpPr/>
            <p:nvPr/>
          </p:nvSpPr>
          <p:spPr>
            <a:xfrm>
              <a:off x="2210013" y="1038125"/>
              <a:ext cx="1250" cy="4400"/>
            </a:xfrm>
            <a:custGeom>
              <a:avLst/>
              <a:gdLst/>
              <a:ahLst/>
              <a:cxnLst/>
              <a:rect l="l" t="t" r="r" b="b"/>
              <a:pathLst>
                <a:path w="50" h="176" extrusionOk="0">
                  <a:moveTo>
                    <a:pt x="0" y="0"/>
                  </a:moveTo>
                  <a:cubicBezTo>
                    <a:pt x="5" y="20"/>
                    <a:pt x="11" y="45"/>
                    <a:pt x="16" y="63"/>
                  </a:cubicBezTo>
                  <a:cubicBezTo>
                    <a:pt x="19" y="80"/>
                    <a:pt x="24" y="96"/>
                    <a:pt x="29" y="111"/>
                  </a:cubicBezTo>
                  <a:lnTo>
                    <a:pt x="29" y="111"/>
                  </a:lnTo>
                  <a:cubicBezTo>
                    <a:pt x="19" y="74"/>
                    <a:pt x="10" y="37"/>
                    <a:pt x="0" y="0"/>
                  </a:cubicBezTo>
                  <a:close/>
                  <a:moveTo>
                    <a:pt x="29" y="111"/>
                  </a:moveTo>
                  <a:cubicBezTo>
                    <a:pt x="36" y="132"/>
                    <a:pt x="42" y="154"/>
                    <a:pt x="49" y="175"/>
                  </a:cubicBezTo>
                  <a:cubicBezTo>
                    <a:pt x="44" y="153"/>
                    <a:pt x="37" y="132"/>
                    <a:pt x="29" y="1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a:extLst>
                <a:ext uri="{FF2B5EF4-FFF2-40B4-BE49-F238E27FC236}">
                  <a16:creationId xmlns:a16="http://schemas.microsoft.com/office/drawing/2014/main" id="{86BF81D0-81E7-7C49-971E-00E52229AB65}"/>
                </a:ext>
              </a:extLst>
            </p:cNvPr>
            <p:cNvSpPr/>
            <p:nvPr/>
          </p:nvSpPr>
          <p:spPr>
            <a:xfrm>
              <a:off x="2212463" y="1046525"/>
              <a:ext cx="4875" cy="13275"/>
            </a:xfrm>
            <a:custGeom>
              <a:avLst/>
              <a:gdLst/>
              <a:ahLst/>
              <a:cxnLst/>
              <a:rect l="l" t="t" r="r" b="b"/>
              <a:pathLst>
                <a:path w="195" h="531" extrusionOk="0">
                  <a:moveTo>
                    <a:pt x="0" y="0"/>
                  </a:moveTo>
                  <a:cubicBezTo>
                    <a:pt x="4" y="21"/>
                    <a:pt x="12" y="42"/>
                    <a:pt x="20" y="60"/>
                  </a:cubicBezTo>
                  <a:lnTo>
                    <a:pt x="20" y="60"/>
                  </a:lnTo>
                  <a:cubicBezTo>
                    <a:pt x="13" y="40"/>
                    <a:pt x="7" y="20"/>
                    <a:pt x="0" y="0"/>
                  </a:cubicBezTo>
                  <a:close/>
                  <a:moveTo>
                    <a:pt x="20" y="60"/>
                  </a:moveTo>
                  <a:cubicBezTo>
                    <a:pt x="42" y="125"/>
                    <a:pt x="64" y="191"/>
                    <a:pt x="87" y="256"/>
                  </a:cubicBezTo>
                  <a:lnTo>
                    <a:pt x="87" y="256"/>
                  </a:lnTo>
                  <a:cubicBezTo>
                    <a:pt x="66" y="193"/>
                    <a:pt x="46" y="131"/>
                    <a:pt x="24" y="68"/>
                  </a:cubicBezTo>
                  <a:cubicBezTo>
                    <a:pt x="22" y="65"/>
                    <a:pt x="21" y="62"/>
                    <a:pt x="20" y="60"/>
                  </a:cubicBezTo>
                  <a:close/>
                  <a:moveTo>
                    <a:pt x="87" y="256"/>
                  </a:moveTo>
                  <a:lnTo>
                    <a:pt x="87" y="256"/>
                  </a:lnTo>
                  <a:cubicBezTo>
                    <a:pt x="104" y="305"/>
                    <a:pt x="121" y="355"/>
                    <a:pt x="140" y="404"/>
                  </a:cubicBezTo>
                  <a:lnTo>
                    <a:pt x="150" y="426"/>
                  </a:lnTo>
                  <a:lnTo>
                    <a:pt x="150" y="426"/>
                  </a:lnTo>
                  <a:cubicBezTo>
                    <a:pt x="128" y="369"/>
                    <a:pt x="108" y="313"/>
                    <a:pt x="87" y="256"/>
                  </a:cubicBezTo>
                  <a:close/>
                  <a:moveTo>
                    <a:pt x="150" y="426"/>
                  </a:moveTo>
                  <a:cubicBezTo>
                    <a:pt x="163" y="461"/>
                    <a:pt x="176" y="496"/>
                    <a:pt x="189" y="530"/>
                  </a:cubicBezTo>
                  <a:lnTo>
                    <a:pt x="194" y="530"/>
                  </a:lnTo>
                  <a:lnTo>
                    <a:pt x="150" y="4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 name="Google Shape;830;p42">
            <a:extLst>
              <a:ext uri="{FF2B5EF4-FFF2-40B4-BE49-F238E27FC236}">
                <a16:creationId xmlns:a16="http://schemas.microsoft.com/office/drawing/2014/main" id="{97958F34-427C-7C49-B5BF-F0AFFF1607CE}"/>
              </a:ext>
            </a:extLst>
          </p:cNvPr>
          <p:cNvSpPr/>
          <p:nvPr/>
        </p:nvSpPr>
        <p:spPr>
          <a:xfrm>
            <a:off x="6479775" y="4008375"/>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a:extLst>
              <a:ext uri="{FF2B5EF4-FFF2-40B4-BE49-F238E27FC236}">
                <a16:creationId xmlns:a16="http://schemas.microsoft.com/office/drawing/2014/main" id="{68E04EFD-E1C6-2893-4F23-D6750DB52202}"/>
              </a:ext>
            </a:extLst>
          </p:cNvPr>
          <p:cNvSpPr/>
          <p:nvPr/>
        </p:nvSpPr>
        <p:spPr>
          <a:xfrm>
            <a:off x="1535575" y="394980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a:extLst>
              <a:ext uri="{FF2B5EF4-FFF2-40B4-BE49-F238E27FC236}">
                <a16:creationId xmlns:a16="http://schemas.microsoft.com/office/drawing/2014/main" id="{A4697F6B-4743-476E-0B83-BF69B6D6DED3}"/>
              </a:ext>
            </a:extLst>
          </p:cNvPr>
          <p:cNvSpPr/>
          <p:nvPr/>
        </p:nvSpPr>
        <p:spPr>
          <a:xfrm>
            <a:off x="7041700" y="2038050"/>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 name="Google Shape;833;p42">
            <a:extLst>
              <a:ext uri="{FF2B5EF4-FFF2-40B4-BE49-F238E27FC236}">
                <a16:creationId xmlns:a16="http://schemas.microsoft.com/office/drawing/2014/main" id="{7AF3A4FF-33DA-07A9-7DE6-211CAC2F37BA}"/>
              </a:ext>
            </a:extLst>
          </p:cNvPr>
          <p:cNvGrpSpPr/>
          <p:nvPr/>
        </p:nvGrpSpPr>
        <p:grpSpPr>
          <a:xfrm rot="1366501">
            <a:off x="1939270" y="4427825"/>
            <a:ext cx="307864" cy="351113"/>
            <a:chOff x="3680075" y="4212600"/>
            <a:chExt cx="307875" cy="351125"/>
          </a:xfrm>
        </p:grpSpPr>
        <p:sp>
          <p:nvSpPr>
            <p:cNvPr id="834" name="Google Shape;834;p42">
              <a:extLst>
                <a:ext uri="{FF2B5EF4-FFF2-40B4-BE49-F238E27FC236}">
                  <a16:creationId xmlns:a16="http://schemas.microsoft.com/office/drawing/2014/main" id="{66C3C96B-BC04-97DB-6F67-2E4F43B0B743}"/>
                </a:ext>
              </a:extLst>
            </p:cNvPr>
            <p:cNvSpPr/>
            <p:nvPr/>
          </p:nvSpPr>
          <p:spPr>
            <a:xfrm>
              <a:off x="3784025" y="4457200"/>
              <a:ext cx="99975" cy="32100"/>
            </a:xfrm>
            <a:custGeom>
              <a:avLst/>
              <a:gdLst/>
              <a:ahLst/>
              <a:cxnLst/>
              <a:rect l="l" t="t" r="r" b="b"/>
              <a:pathLst>
                <a:path w="3999" h="1284" extrusionOk="0">
                  <a:moveTo>
                    <a:pt x="0" y="0"/>
                  </a:moveTo>
                  <a:lnTo>
                    <a:pt x="0" y="1284"/>
                  </a:lnTo>
                  <a:cubicBezTo>
                    <a:pt x="666" y="1094"/>
                    <a:pt x="1327" y="997"/>
                    <a:pt x="1996" y="997"/>
                  </a:cubicBezTo>
                  <a:cubicBezTo>
                    <a:pt x="2652" y="997"/>
                    <a:pt x="3315" y="1091"/>
                    <a:pt x="3999" y="1284"/>
                  </a:cubicBezTo>
                  <a:lnTo>
                    <a:pt x="3999" y="0"/>
                  </a:lnTo>
                  <a:cubicBezTo>
                    <a:pt x="3343" y="189"/>
                    <a:pt x="2682" y="287"/>
                    <a:pt x="2010" y="287"/>
                  </a:cubicBezTo>
                  <a:cubicBezTo>
                    <a:pt x="1352" y="287"/>
                    <a:pt x="684" y="193"/>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a:extLst>
                <a:ext uri="{FF2B5EF4-FFF2-40B4-BE49-F238E27FC236}">
                  <a16:creationId xmlns:a16="http://schemas.microsoft.com/office/drawing/2014/main" id="{2CD19F64-1B06-4E78-87B6-295850667AC4}"/>
                </a:ext>
              </a:extLst>
            </p:cNvPr>
            <p:cNvSpPr/>
            <p:nvPr/>
          </p:nvSpPr>
          <p:spPr>
            <a:xfrm>
              <a:off x="3680075" y="4339600"/>
              <a:ext cx="307875" cy="224125"/>
            </a:xfrm>
            <a:custGeom>
              <a:avLst/>
              <a:gdLst/>
              <a:ahLst/>
              <a:cxnLst/>
              <a:rect l="l" t="t" r="r" b="b"/>
              <a:pathLst>
                <a:path w="12315" h="8965" extrusionOk="0">
                  <a:moveTo>
                    <a:pt x="8581" y="3727"/>
                  </a:moveTo>
                  <a:cubicBezTo>
                    <a:pt x="8799" y="3727"/>
                    <a:pt x="8988" y="3900"/>
                    <a:pt x="8988" y="4135"/>
                  </a:cubicBezTo>
                  <a:lnTo>
                    <a:pt x="8988" y="6557"/>
                  </a:lnTo>
                  <a:cubicBezTo>
                    <a:pt x="8988" y="6792"/>
                    <a:pt x="8799" y="6964"/>
                    <a:pt x="8581" y="6964"/>
                  </a:cubicBezTo>
                  <a:cubicBezTo>
                    <a:pt x="8528" y="6964"/>
                    <a:pt x="8473" y="6954"/>
                    <a:pt x="8418" y="6932"/>
                  </a:cubicBezTo>
                  <a:cubicBezTo>
                    <a:pt x="8418" y="6932"/>
                    <a:pt x="7392" y="6526"/>
                    <a:pt x="6159" y="6526"/>
                  </a:cubicBezTo>
                  <a:cubicBezTo>
                    <a:pt x="4938" y="6526"/>
                    <a:pt x="3916" y="6932"/>
                    <a:pt x="3897" y="6932"/>
                  </a:cubicBezTo>
                  <a:cubicBezTo>
                    <a:pt x="3846" y="6954"/>
                    <a:pt x="3793" y="6964"/>
                    <a:pt x="3742" y="6964"/>
                  </a:cubicBezTo>
                  <a:cubicBezTo>
                    <a:pt x="3530" y="6964"/>
                    <a:pt x="3331" y="6792"/>
                    <a:pt x="3331" y="6557"/>
                  </a:cubicBezTo>
                  <a:lnTo>
                    <a:pt x="3331" y="4135"/>
                  </a:lnTo>
                  <a:cubicBezTo>
                    <a:pt x="3331" y="3900"/>
                    <a:pt x="3530" y="3727"/>
                    <a:pt x="3742" y="3727"/>
                  </a:cubicBezTo>
                  <a:cubicBezTo>
                    <a:pt x="3793" y="3727"/>
                    <a:pt x="3846" y="3738"/>
                    <a:pt x="3897" y="3760"/>
                  </a:cubicBezTo>
                  <a:cubicBezTo>
                    <a:pt x="3916" y="3760"/>
                    <a:pt x="4938" y="4166"/>
                    <a:pt x="6159" y="4166"/>
                  </a:cubicBezTo>
                  <a:cubicBezTo>
                    <a:pt x="7392" y="4166"/>
                    <a:pt x="8418" y="3760"/>
                    <a:pt x="8418" y="3760"/>
                  </a:cubicBezTo>
                  <a:cubicBezTo>
                    <a:pt x="8473" y="3738"/>
                    <a:pt x="8528" y="3727"/>
                    <a:pt x="8581" y="3727"/>
                  </a:cubicBezTo>
                  <a:close/>
                  <a:moveTo>
                    <a:pt x="457" y="1"/>
                  </a:moveTo>
                  <a:cubicBezTo>
                    <a:pt x="200" y="1"/>
                    <a:pt x="0" y="228"/>
                    <a:pt x="46" y="495"/>
                  </a:cubicBezTo>
                  <a:lnTo>
                    <a:pt x="1591" y="8637"/>
                  </a:lnTo>
                  <a:cubicBezTo>
                    <a:pt x="1622" y="8832"/>
                    <a:pt x="1802" y="8964"/>
                    <a:pt x="1997" y="8964"/>
                  </a:cubicBezTo>
                  <a:lnTo>
                    <a:pt x="10334" y="8964"/>
                  </a:lnTo>
                  <a:cubicBezTo>
                    <a:pt x="10529" y="8964"/>
                    <a:pt x="10693" y="8832"/>
                    <a:pt x="10743" y="8637"/>
                  </a:cubicBezTo>
                  <a:lnTo>
                    <a:pt x="12269" y="495"/>
                  </a:lnTo>
                  <a:cubicBezTo>
                    <a:pt x="12315" y="228"/>
                    <a:pt x="12115" y="1"/>
                    <a:pt x="11869" y="1"/>
                  </a:cubicBezTo>
                  <a:cubicBezTo>
                    <a:pt x="11846" y="1"/>
                    <a:pt x="11821" y="3"/>
                    <a:pt x="11797" y="7"/>
                  </a:cubicBezTo>
                  <a:lnTo>
                    <a:pt x="9163" y="460"/>
                  </a:lnTo>
                  <a:cubicBezTo>
                    <a:pt x="9019" y="479"/>
                    <a:pt x="8890" y="592"/>
                    <a:pt x="8840" y="737"/>
                  </a:cubicBezTo>
                  <a:cubicBezTo>
                    <a:pt x="8824" y="819"/>
                    <a:pt x="8223" y="2640"/>
                    <a:pt x="6159" y="2640"/>
                  </a:cubicBezTo>
                  <a:cubicBezTo>
                    <a:pt x="4092" y="2640"/>
                    <a:pt x="3507" y="819"/>
                    <a:pt x="3491" y="737"/>
                  </a:cubicBezTo>
                  <a:cubicBezTo>
                    <a:pt x="3444" y="592"/>
                    <a:pt x="3312" y="479"/>
                    <a:pt x="3167" y="460"/>
                  </a:cubicBezTo>
                  <a:lnTo>
                    <a:pt x="534" y="7"/>
                  </a:lnTo>
                  <a:cubicBezTo>
                    <a:pt x="508" y="3"/>
                    <a:pt x="482" y="1"/>
                    <a:pt x="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a:extLst>
                <a:ext uri="{FF2B5EF4-FFF2-40B4-BE49-F238E27FC236}">
                  <a16:creationId xmlns:a16="http://schemas.microsoft.com/office/drawing/2014/main" id="{D56863BB-A6A8-0369-5BB2-D12C5BB413B1}"/>
                </a:ext>
              </a:extLst>
            </p:cNvPr>
            <p:cNvSpPr/>
            <p:nvPr/>
          </p:nvSpPr>
          <p:spPr>
            <a:xfrm>
              <a:off x="3795025" y="4229950"/>
              <a:ext cx="28800" cy="154125"/>
            </a:xfrm>
            <a:custGeom>
              <a:avLst/>
              <a:gdLst/>
              <a:ahLst/>
              <a:cxnLst/>
              <a:rect l="l" t="t" r="r" b="b"/>
              <a:pathLst>
                <a:path w="1152" h="6165" extrusionOk="0">
                  <a:moveTo>
                    <a:pt x="417" y="1"/>
                  </a:moveTo>
                  <a:cubicBezTo>
                    <a:pt x="205" y="1"/>
                    <a:pt x="1" y="170"/>
                    <a:pt x="1" y="410"/>
                  </a:cubicBezTo>
                  <a:lnTo>
                    <a:pt x="1" y="5466"/>
                  </a:lnTo>
                  <a:cubicBezTo>
                    <a:pt x="309" y="5856"/>
                    <a:pt x="684" y="6082"/>
                    <a:pt x="1152" y="6164"/>
                  </a:cubicBezTo>
                  <a:lnTo>
                    <a:pt x="1152" y="621"/>
                  </a:lnTo>
                  <a:cubicBezTo>
                    <a:pt x="1152" y="492"/>
                    <a:pt x="1089" y="359"/>
                    <a:pt x="976" y="281"/>
                  </a:cubicBezTo>
                  <a:lnTo>
                    <a:pt x="633" y="67"/>
                  </a:lnTo>
                  <a:cubicBezTo>
                    <a:pt x="565" y="21"/>
                    <a:pt x="490" y="1"/>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a:extLst>
                <a:ext uri="{FF2B5EF4-FFF2-40B4-BE49-F238E27FC236}">
                  <a16:creationId xmlns:a16="http://schemas.microsoft.com/office/drawing/2014/main" id="{1862FBD7-D147-9660-322D-067C4528D4D6}"/>
                </a:ext>
              </a:extLst>
            </p:cNvPr>
            <p:cNvSpPr/>
            <p:nvPr/>
          </p:nvSpPr>
          <p:spPr>
            <a:xfrm>
              <a:off x="3844575" y="4212600"/>
              <a:ext cx="28900" cy="171475"/>
            </a:xfrm>
            <a:custGeom>
              <a:avLst/>
              <a:gdLst/>
              <a:ahLst/>
              <a:cxnLst/>
              <a:rect l="l" t="t" r="r" b="b"/>
              <a:pathLst>
                <a:path w="1156" h="6859" extrusionOk="0">
                  <a:moveTo>
                    <a:pt x="730" y="1"/>
                  </a:moveTo>
                  <a:cubicBezTo>
                    <a:pt x="648" y="1"/>
                    <a:pt x="564" y="25"/>
                    <a:pt x="488" y="78"/>
                  </a:cubicBezTo>
                  <a:lnTo>
                    <a:pt x="165" y="339"/>
                  </a:lnTo>
                  <a:cubicBezTo>
                    <a:pt x="48" y="406"/>
                    <a:pt x="1" y="535"/>
                    <a:pt x="1" y="663"/>
                  </a:cubicBezTo>
                  <a:lnTo>
                    <a:pt x="1" y="6858"/>
                  </a:lnTo>
                  <a:cubicBezTo>
                    <a:pt x="438" y="6776"/>
                    <a:pt x="828" y="6566"/>
                    <a:pt x="1156" y="6160"/>
                  </a:cubicBezTo>
                  <a:lnTo>
                    <a:pt x="1156" y="421"/>
                  </a:lnTo>
                  <a:cubicBezTo>
                    <a:pt x="1156" y="172"/>
                    <a:pt x="949" y="1"/>
                    <a:pt x="7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a:extLst>
                <a:ext uri="{FF2B5EF4-FFF2-40B4-BE49-F238E27FC236}">
                  <a16:creationId xmlns:a16="http://schemas.microsoft.com/office/drawing/2014/main" id="{A6CE5CCE-F545-8C56-0B84-EE6CC05A2482}"/>
                </a:ext>
              </a:extLst>
            </p:cNvPr>
            <p:cNvSpPr/>
            <p:nvPr/>
          </p:nvSpPr>
          <p:spPr>
            <a:xfrm>
              <a:off x="3893725" y="4235375"/>
              <a:ext cx="28900" cy="100325"/>
            </a:xfrm>
            <a:custGeom>
              <a:avLst/>
              <a:gdLst/>
              <a:ahLst/>
              <a:cxnLst/>
              <a:rect l="l" t="t" r="r" b="b"/>
              <a:pathLst>
                <a:path w="1156" h="4013" extrusionOk="0">
                  <a:moveTo>
                    <a:pt x="428" y="0"/>
                  </a:moveTo>
                  <a:cubicBezTo>
                    <a:pt x="394" y="0"/>
                    <a:pt x="359" y="5"/>
                    <a:pt x="325" y="14"/>
                  </a:cubicBezTo>
                  <a:cubicBezTo>
                    <a:pt x="130" y="45"/>
                    <a:pt x="1" y="224"/>
                    <a:pt x="1" y="404"/>
                  </a:cubicBezTo>
                  <a:lnTo>
                    <a:pt x="1" y="4012"/>
                  </a:lnTo>
                  <a:cubicBezTo>
                    <a:pt x="149" y="3915"/>
                    <a:pt x="309" y="3848"/>
                    <a:pt x="473" y="3817"/>
                  </a:cubicBezTo>
                  <a:lnTo>
                    <a:pt x="1156" y="3704"/>
                  </a:lnTo>
                  <a:lnTo>
                    <a:pt x="1156" y="1071"/>
                  </a:lnTo>
                  <a:cubicBezTo>
                    <a:pt x="1156" y="1005"/>
                    <a:pt x="1140" y="942"/>
                    <a:pt x="1105" y="876"/>
                  </a:cubicBezTo>
                  <a:lnTo>
                    <a:pt x="781" y="224"/>
                  </a:lnTo>
                  <a:cubicBezTo>
                    <a:pt x="715" y="79"/>
                    <a:pt x="575" y="0"/>
                    <a:pt x="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a:extLst>
                <a:ext uri="{FF2B5EF4-FFF2-40B4-BE49-F238E27FC236}">
                  <a16:creationId xmlns:a16="http://schemas.microsoft.com/office/drawing/2014/main" id="{F78F14D9-AF48-16C4-09F6-62891C2F02AF}"/>
                </a:ext>
              </a:extLst>
            </p:cNvPr>
            <p:cNvSpPr/>
            <p:nvPr/>
          </p:nvSpPr>
          <p:spPr>
            <a:xfrm>
              <a:off x="3943275" y="4268125"/>
              <a:ext cx="28900" cy="56150"/>
            </a:xfrm>
            <a:custGeom>
              <a:avLst/>
              <a:gdLst/>
              <a:ahLst/>
              <a:cxnLst/>
              <a:rect l="l" t="t" r="r" b="b"/>
              <a:pathLst>
                <a:path w="1156" h="2246" extrusionOk="0">
                  <a:moveTo>
                    <a:pt x="735" y="1"/>
                  </a:moveTo>
                  <a:cubicBezTo>
                    <a:pt x="658" y="1"/>
                    <a:pt x="579" y="22"/>
                    <a:pt x="508" y="69"/>
                  </a:cubicBezTo>
                  <a:lnTo>
                    <a:pt x="180" y="295"/>
                  </a:lnTo>
                  <a:cubicBezTo>
                    <a:pt x="67" y="362"/>
                    <a:pt x="1" y="490"/>
                    <a:pt x="1" y="639"/>
                  </a:cubicBezTo>
                  <a:lnTo>
                    <a:pt x="1" y="2246"/>
                  </a:lnTo>
                  <a:lnTo>
                    <a:pt x="1155" y="2051"/>
                  </a:lnTo>
                  <a:lnTo>
                    <a:pt x="1155" y="412"/>
                  </a:lnTo>
                  <a:cubicBezTo>
                    <a:pt x="1155" y="170"/>
                    <a:pt x="951" y="1"/>
                    <a:pt x="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a:extLst>
                <a:ext uri="{FF2B5EF4-FFF2-40B4-BE49-F238E27FC236}">
                  <a16:creationId xmlns:a16="http://schemas.microsoft.com/office/drawing/2014/main" id="{6779AFDA-F6BA-AA8A-783B-97E7CFCBD983}"/>
                </a:ext>
              </a:extLst>
            </p:cNvPr>
            <p:cNvSpPr/>
            <p:nvPr/>
          </p:nvSpPr>
          <p:spPr>
            <a:xfrm>
              <a:off x="3745775" y="4240925"/>
              <a:ext cx="28525" cy="94775"/>
            </a:xfrm>
            <a:custGeom>
              <a:avLst/>
              <a:gdLst/>
              <a:ahLst/>
              <a:cxnLst/>
              <a:rect l="l" t="t" r="r" b="b"/>
              <a:pathLst>
                <a:path w="1141" h="3791" extrusionOk="0">
                  <a:moveTo>
                    <a:pt x="410" y="0"/>
                  </a:moveTo>
                  <a:cubicBezTo>
                    <a:pt x="196" y="0"/>
                    <a:pt x="1" y="169"/>
                    <a:pt x="1" y="408"/>
                  </a:cubicBezTo>
                  <a:lnTo>
                    <a:pt x="1" y="3482"/>
                  </a:lnTo>
                  <a:lnTo>
                    <a:pt x="668" y="3595"/>
                  </a:lnTo>
                  <a:cubicBezTo>
                    <a:pt x="847" y="3626"/>
                    <a:pt x="1011" y="3693"/>
                    <a:pt x="1140" y="3790"/>
                  </a:cubicBezTo>
                  <a:lnTo>
                    <a:pt x="1140" y="623"/>
                  </a:lnTo>
                  <a:cubicBezTo>
                    <a:pt x="1140" y="490"/>
                    <a:pt x="1074" y="361"/>
                    <a:pt x="961" y="279"/>
                  </a:cubicBezTo>
                  <a:lnTo>
                    <a:pt x="637" y="69"/>
                  </a:lnTo>
                  <a:cubicBezTo>
                    <a:pt x="564" y="22"/>
                    <a:pt x="486" y="0"/>
                    <a:pt x="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a:extLst>
                <a:ext uri="{FF2B5EF4-FFF2-40B4-BE49-F238E27FC236}">
                  <a16:creationId xmlns:a16="http://schemas.microsoft.com/office/drawing/2014/main" id="{55D841B2-6D47-A846-8437-E640AFCE377E}"/>
                </a:ext>
              </a:extLst>
            </p:cNvPr>
            <p:cNvSpPr/>
            <p:nvPr/>
          </p:nvSpPr>
          <p:spPr>
            <a:xfrm>
              <a:off x="3696250" y="4262875"/>
              <a:ext cx="28875" cy="61400"/>
            </a:xfrm>
            <a:custGeom>
              <a:avLst/>
              <a:gdLst/>
              <a:ahLst/>
              <a:cxnLst/>
              <a:rect l="l" t="t" r="r" b="b"/>
              <a:pathLst>
                <a:path w="1155" h="2456" extrusionOk="0">
                  <a:moveTo>
                    <a:pt x="739" y="0"/>
                  </a:moveTo>
                  <a:cubicBezTo>
                    <a:pt x="664" y="0"/>
                    <a:pt x="588" y="21"/>
                    <a:pt x="519" y="68"/>
                  </a:cubicBezTo>
                  <a:lnTo>
                    <a:pt x="180" y="279"/>
                  </a:lnTo>
                  <a:cubicBezTo>
                    <a:pt x="66" y="361"/>
                    <a:pt x="0" y="490"/>
                    <a:pt x="0" y="622"/>
                  </a:cubicBezTo>
                  <a:lnTo>
                    <a:pt x="0" y="2261"/>
                  </a:lnTo>
                  <a:lnTo>
                    <a:pt x="1155" y="2456"/>
                  </a:lnTo>
                  <a:lnTo>
                    <a:pt x="1155" y="408"/>
                  </a:lnTo>
                  <a:cubicBezTo>
                    <a:pt x="1155" y="169"/>
                    <a:pt x="951" y="0"/>
                    <a:pt x="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 name="Google Shape;842;p42">
            <a:extLst>
              <a:ext uri="{FF2B5EF4-FFF2-40B4-BE49-F238E27FC236}">
                <a16:creationId xmlns:a16="http://schemas.microsoft.com/office/drawing/2014/main" id="{7D97C24B-0125-A1FE-4EF2-848E9205495B}"/>
              </a:ext>
            </a:extLst>
          </p:cNvPr>
          <p:cNvSpPr/>
          <p:nvPr/>
        </p:nvSpPr>
        <p:spPr>
          <a:xfrm>
            <a:off x="2033363" y="3343175"/>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a:extLst>
              <a:ext uri="{FF2B5EF4-FFF2-40B4-BE49-F238E27FC236}">
                <a16:creationId xmlns:a16="http://schemas.microsoft.com/office/drawing/2014/main" id="{2597E518-536D-9584-4A77-AC9FDF18F92A}"/>
              </a:ext>
            </a:extLst>
          </p:cNvPr>
          <p:cNvSpPr/>
          <p:nvPr/>
        </p:nvSpPr>
        <p:spPr>
          <a:xfrm>
            <a:off x="7934850" y="1285800"/>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 name="Google Shape;844;p42">
            <a:extLst>
              <a:ext uri="{FF2B5EF4-FFF2-40B4-BE49-F238E27FC236}">
                <a16:creationId xmlns:a16="http://schemas.microsoft.com/office/drawing/2014/main" id="{C1F5459A-1E68-594E-162B-33752551284D}"/>
              </a:ext>
            </a:extLst>
          </p:cNvPr>
          <p:cNvGrpSpPr/>
          <p:nvPr/>
        </p:nvGrpSpPr>
        <p:grpSpPr>
          <a:xfrm rot="1755230">
            <a:off x="7477741" y="381312"/>
            <a:ext cx="351140" cy="317388"/>
            <a:chOff x="3658500" y="2938975"/>
            <a:chExt cx="351125" cy="317375"/>
          </a:xfrm>
        </p:grpSpPr>
        <p:sp>
          <p:nvSpPr>
            <p:cNvPr id="845" name="Google Shape;845;p42">
              <a:extLst>
                <a:ext uri="{FF2B5EF4-FFF2-40B4-BE49-F238E27FC236}">
                  <a16:creationId xmlns:a16="http://schemas.microsoft.com/office/drawing/2014/main" id="{F1405761-A169-BB07-09B9-D7698BF20E40}"/>
                </a:ext>
              </a:extLst>
            </p:cNvPr>
            <p:cNvSpPr/>
            <p:nvPr/>
          </p:nvSpPr>
          <p:spPr>
            <a:xfrm>
              <a:off x="3708050" y="3190500"/>
              <a:ext cx="65850" cy="65850"/>
            </a:xfrm>
            <a:custGeom>
              <a:avLst/>
              <a:gdLst/>
              <a:ahLst/>
              <a:cxnLst/>
              <a:rect l="l" t="t" r="r" b="b"/>
              <a:pathLst>
                <a:path w="2634" h="2634" extrusionOk="0">
                  <a:moveTo>
                    <a:pt x="1315" y="0"/>
                  </a:moveTo>
                  <a:cubicBezTo>
                    <a:pt x="585" y="0"/>
                    <a:pt x="0" y="585"/>
                    <a:pt x="0" y="1319"/>
                  </a:cubicBezTo>
                  <a:cubicBezTo>
                    <a:pt x="0" y="2048"/>
                    <a:pt x="585" y="2633"/>
                    <a:pt x="1315" y="2633"/>
                  </a:cubicBezTo>
                  <a:cubicBezTo>
                    <a:pt x="2048" y="2633"/>
                    <a:pt x="2633" y="2048"/>
                    <a:pt x="2633" y="1319"/>
                  </a:cubicBezTo>
                  <a:cubicBezTo>
                    <a:pt x="2633" y="585"/>
                    <a:pt x="2048" y="0"/>
                    <a:pt x="13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a:extLst>
                <a:ext uri="{FF2B5EF4-FFF2-40B4-BE49-F238E27FC236}">
                  <a16:creationId xmlns:a16="http://schemas.microsoft.com/office/drawing/2014/main" id="{3C3955A2-4890-F574-AAFD-019476FF9C65}"/>
                </a:ext>
              </a:extLst>
            </p:cNvPr>
            <p:cNvSpPr/>
            <p:nvPr/>
          </p:nvSpPr>
          <p:spPr>
            <a:xfrm>
              <a:off x="3901450" y="3190500"/>
              <a:ext cx="65850" cy="65850"/>
            </a:xfrm>
            <a:custGeom>
              <a:avLst/>
              <a:gdLst/>
              <a:ahLst/>
              <a:cxnLst/>
              <a:rect l="l" t="t" r="r" b="b"/>
              <a:pathLst>
                <a:path w="2634" h="2634" extrusionOk="0">
                  <a:moveTo>
                    <a:pt x="1319" y="0"/>
                  </a:moveTo>
                  <a:cubicBezTo>
                    <a:pt x="585" y="0"/>
                    <a:pt x="0" y="585"/>
                    <a:pt x="0" y="1319"/>
                  </a:cubicBezTo>
                  <a:cubicBezTo>
                    <a:pt x="0" y="2048"/>
                    <a:pt x="585" y="2633"/>
                    <a:pt x="1319" y="2633"/>
                  </a:cubicBezTo>
                  <a:cubicBezTo>
                    <a:pt x="2033" y="2633"/>
                    <a:pt x="2633" y="2048"/>
                    <a:pt x="2633" y="1319"/>
                  </a:cubicBezTo>
                  <a:cubicBezTo>
                    <a:pt x="2633" y="585"/>
                    <a:pt x="2033"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a:extLst>
                <a:ext uri="{FF2B5EF4-FFF2-40B4-BE49-F238E27FC236}">
                  <a16:creationId xmlns:a16="http://schemas.microsoft.com/office/drawing/2014/main" id="{A1F9ED1E-C590-5D65-B390-94F27D6FE113}"/>
                </a:ext>
              </a:extLst>
            </p:cNvPr>
            <p:cNvSpPr/>
            <p:nvPr/>
          </p:nvSpPr>
          <p:spPr>
            <a:xfrm>
              <a:off x="3723850" y="2938975"/>
              <a:ext cx="112175" cy="44775"/>
            </a:xfrm>
            <a:custGeom>
              <a:avLst/>
              <a:gdLst/>
              <a:ahLst/>
              <a:cxnLst/>
              <a:rect l="l" t="t" r="r" b="b"/>
              <a:pathLst>
                <a:path w="4487" h="1791" extrusionOk="0">
                  <a:moveTo>
                    <a:pt x="277" y="0"/>
                  </a:moveTo>
                  <a:cubicBezTo>
                    <a:pt x="117" y="0"/>
                    <a:pt x="0" y="113"/>
                    <a:pt x="0" y="277"/>
                  </a:cubicBezTo>
                  <a:lnTo>
                    <a:pt x="0" y="1514"/>
                  </a:lnTo>
                  <a:cubicBezTo>
                    <a:pt x="0" y="1658"/>
                    <a:pt x="117" y="1791"/>
                    <a:pt x="277" y="1791"/>
                  </a:cubicBezTo>
                  <a:lnTo>
                    <a:pt x="4229" y="1791"/>
                  </a:lnTo>
                  <a:cubicBezTo>
                    <a:pt x="4373" y="1791"/>
                    <a:pt x="4486" y="1658"/>
                    <a:pt x="4486" y="1514"/>
                  </a:cubicBezTo>
                  <a:lnTo>
                    <a:pt x="4486" y="277"/>
                  </a:lnTo>
                  <a:cubicBezTo>
                    <a:pt x="4486" y="113"/>
                    <a:pt x="4373" y="0"/>
                    <a:pt x="4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a:extLst>
                <a:ext uri="{FF2B5EF4-FFF2-40B4-BE49-F238E27FC236}">
                  <a16:creationId xmlns:a16="http://schemas.microsoft.com/office/drawing/2014/main" id="{FCC3CE7F-B26B-74FB-2CCB-CD064A73E87B}"/>
                </a:ext>
              </a:extLst>
            </p:cNvPr>
            <p:cNvSpPr/>
            <p:nvPr/>
          </p:nvSpPr>
          <p:spPr>
            <a:xfrm>
              <a:off x="3949825" y="3071500"/>
              <a:ext cx="54425" cy="54850"/>
            </a:xfrm>
            <a:custGeom>
              <a:avLst/>
              <a:gdLst/>
              <a:ahLst/>
              <a:cxnLst/>
              <a:rect l="l" t="t" r="r" b="b"/>
              <a:pathLst>
                <a:path w="2177" h="2194" extrusionOk="0">
                  <a:moveTo>
                    <a:pt x="0" y="1"/>
                  </a:moveTo>
                  <a:lnTo>
                    <a:pt x="0" y="2193"/>
                  </a:lnTo>
                  <a:lnTo>
                    <a:pt x="2177" y="2193"/>
                  </a:lnTo>
                  <a:lnTo>
                    <a:pt x="519" y="145"/>
                  </a:lnTo>
                  <a:cubicBezTo>
                    <a:pt x="441" y="48"/>
                    <a:pt x="324" y="1"/>
                    <a:pt x="1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a:extLst>
                <a:ext uri="{FF2B5EF4-FFF2-40B4-BE49-F238E27FC236}">
                  <a16:creationId xmlns:a16="http://schemas.microsoft.com/office/drawing/2014/main" id="{05E94D2D-F1D3-0481-D3D7-16B6E3D0693D}"/>
                </a:ext>
              </a:extLst>
            </p:cNvPr>
            <p:cNvSpPr/>
            <p:nvPr/>
          </p:nvSpPr>
          <p:spPr>
            <a:xfrm>
              <a:off x="3724325" y="3062525"/>
              <a:ext cx="111300" cy="30950"/>
            </a:xfrm>
            <a:custGeom>
              <a:avLst/>
              <a:gdLst/>
              <a:ahLst/>
              <a:cxnLst/>
              <a:rect l="l" t="t" r="r" b="b"/>
              <a:pathLst>
                <a:path w="4452" h="1238" extrusionOk="0">
                  <a:moveTo>
                    <a:pt x="1347" y="1"/>
                  </a:moveTo>
                  <a:cubicBezTo>
                    <a:pt x="1073" y="143"/>
                    <a:pt x="769" y="219"/>
                    <a:pt x="457" y="219"/>
                  </a:cubicBezTo>
                  <a:cubicBezTo>
                    <a:pt x="306" y="219"/>
                    <a:pt x="153" y="201"/>
                    <a:pt x="1" y="165"/>
                  </a:cubicBezTo>
                  <a:lnTo>
                    <a:pt x="1" y="1237"/>
                  </a:lnTo>
                  <a:lnTo>
                    <a:pt x="4452" y="1237"/>
                  </a:lnTo>
                  <a:lnTo>
                    <a:pt x="4452" y="165"/>
                  </a:lnTo>
                  <a:cubicBezTo>
                    <a:pt x="4310" y="196"/>
                    <a:pt x="4163" y="212"/>
                    <a:pt x="4014" y="212"/>
                  </a:cubicBezTo>
                  <a:cubicBezTo>
                    <a:pt x="3705" y="212"/>
                    <a:pt x="3389" y="143"/>
                    <a:pt x="3102" y="1"/>
                  </a:cubicBezTo>
                  <a:cubicBezTo>
                    <a:pt x="2829" y="145"/>
                    <a:pt x="2536" y="211"/>
                    <a:pt x="2224" y="211"/>
                  </a:cubicBezTo>
                  <a:cubicBezTo>
                    <a:pt x="1916" y="211"/>
                    <a:pt x="1624" y="145"/>
                    <a:pt x="1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a:extLst>
                <a:ext uri="{FF2B5EF4-FFF2-40B4-BE49-F238E27FC236}">
                  <a16:creationId xmlns:a16="http://schemas.microsoft.com/office/drawing/2014/main" id="{8677DE53-F775-33A3-030E-432591814D83}"/>
                </a:ext>
              </a:extLst>
            </p:cNvPr>
            <p:cNvSpPr/>
            <p:nvPr/>
          </p:nvSpPr>
          <p:spPr>
            <a:xfrm>
              <a:off x="3672250" y="3063700"/>
              <a:ext cx="208550" cy="68300"/>
            </a:xfrm>
            <a:custGeom>
              <a:avLst/>
              <a:gdLst/>
              <a:ahLst/>
              <a:cxnLst/>
              <a:rect l="l" t="t" r="r" b="b"/>
              <a:pathLst>
                <a:path w="8342" h="2732" extrusionOk="0">
                  <a:moveTo>
                    <a:pt x="0" y="1"/>
                  </a:moveTo>
                  <a:lnTo>
                    <a:pt x="0" y="2731"/>
                  </a:lnTo>
                  <a:cubicBezTo>
                    <a:pt x="51" y="2716"/>
                    <a:pt x="98" y="2716"/>
                    <a:pt x="133" y="2716"/>
                  </a:cubicBezTo>
                  <a:lnTo>
                    <a:pt x="8341" y="2716"/>
                  </a:lnTo>
                  <a:lnTo>
                    <a:pt x="8341" y="98"/>
                  </a:lnTo>
                  <a:cubicBezTo>
                    <a:pt x="8177" y="149"/>
                    <a:pt x="7998" y="164"/>
                    <a:pt x="7818" y="164"/>
                  </a:cubicBezTo>
                  <a:cubicBezTo>
                    <a:pt x="7658" y="164"/>
                    <a:pt x="7510" y="149"/>
                    <a:pt x="7350" y="118"/>
                  </a:cubicBezTo>
                  <a:lnTo>
                    <a:pt x="7350" y="1596"/>
                  </a:lnTo>
                  <a:cubicBezTo>
                    <a:pt x="7350" y="1822"/>
                    <a:pt x="7171" y="2002"/>
                    <a:pt x="6941" y="2002"/>
                  </a:cubicBezTo>
                  <a:lnTo>
                    <a:pt x="1674" y="2002"/>
                  </a:lnTo>
                  <a:cubicBezTo>
                    <a:pt x="1448" y="2002"/>
                    <a:pt x="1268" y="1822"/>
                    <a:pt x="1268" y="1596"/>
                  </a:cubicBezTo>
                  <a:lnTo>
                    <a:pt x="1268" y="118"/>
                  </a:lnTo>
                  <a:cubicBezTo>
                    <a:pt x="1116" y="153"/>
                    <a:pt x="961" y="171"/>
                    <a:pt x="806" y="171"/>
                  </a:cubicBezTo>
                  <a:cubicBezTo>
                    <a:pt x="533" y="171"/>
                    <a:pt x="259" y="11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a:extLst>
                <a:ext uri="{FF2B5EF4-FFF2-40B4-BE49-F238E27FC236}">
                  <a16:creationId xmlns:a16="http://schemas.microsoft.com/office/drawing/2014/main" id="{2AA537DF-4EF1-63FF-69DD-58488342DC00}"/>
                </a:ext>
              </a:extLst>
            </p:cNvPr>
            <p:cNvSpPr/>
            <p:nvPr/>
          </p:nvSpPr>
          <p:spPr>
            <a:xfrm>
              <a:off x="3658500" y="3152350"/>
              <a:ext cx="222300" cy="71125"/>
            </a:xfrm>
            <a:custGeom>
              <a:avLst/>
              <a:gdLst/>
              <a:ahLst/>
              <a:cxnLst/>
              <a:rect l="l" t="t" r="r" b="b"/>
              <a:pathLst>
                <a:path w="8892" h="2845" extrusionOk="0">
                  <a:moveTo>
                    <a:pt x="422" y="1"/>
                  </a:moveTo>
                  <a:cubicBezTo>
                    <a:pt x="195" y="1"/>
                    <a:pt x="0" y="180"/>
                    <a:pt x="0" y="406"/>
                  </a:cubicBezTo>
                  <a:lnTo>
                    <a:pt x="0" y="2439"/>
                  </a:lnTo>
                  <a:cubicBezTo>
                    <a:pt x="0" y="2665"/>
                    <a:pt x="195" y="2845"/>
                    <a:pt x="422" y="2845"/>
                  </a:cubicBezTo>
                  <a:lnTo>
                    <a:pt x="1151" y="2845"/>
                  </a:lnTo>
                  <a:cubicBezTo>
                    <a:pt x="1151" y="1674"/>
                    <a:pt x="2111" y="715"/>
                    <a:pt x="3297" y="715"/>
                  </a:cubicBezTo>
                  <a:cubicBezTo>
                    <a:pt x="4467" y="715"/>
                    <a:pt x="5427" y="1674"/>
                    <a:pt x="5427" y="2845"/>
                  </a:cubicBezTo>
                  <a:lnTo>
                    <a:pt x="8891" y="2845"/>
                  </a:lnTo>
                  <a:lnTo>
                    <a:pt x="88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a:extLst>
                <a:ext uri="{FF2B5EF4-FFF2-40B4-BE49-F238E27FC236}">
                  <a16:creationId xmlns:a16="http://schemas.microsoft.com/office/drawing/2014/main" id="{1AD924EC-1C09-70B3-7829-9E550C3712BA}"/>
                </a:ext>
              </a:extLst>
            </p:cNvPr>
            <p:cNvSpPr/>
            <p:nvPr/>
          </p:nvSpPr>
          <p:spPr>
            <a:xfrm>
              <a:off x="3663375" y="2965000"/>
              <a:ext cx="233225" cy="82175"/>
            </a:xfrm>
            <a:custGeom>
              <a:avLst/>
              <a:gdLst/>
              <a:ahLst/>
              <a:cxnLst/>
              <a:rect l="l" t="t" r="r" b="b"/>
              <a:pathLst>
                <a:path w="9329" h="3287" extrusionOk="0">
                  <a:moveTo>
                    <a:pt x="274" y="1"/>
                  </a:moveTo>
                  <a:cubicBezTo>
                    <a:pt x="129" y="1"/>
                    <a:pt x="0" y="129"/>
                    <a:pt x="0" y="278"/>
                  </a:cubicBezTo>
                  <a:lnTo>
                    <a:pt x="0" y="2115"/>
                  </a:lnTo>
                  <a:cubicBezTo>
                    <a:pt x="0" y="2747"/>
                    <a:pt x="504" y="3266"/>
                    <a:pt x="1120" y="3285"/>
                  </a:cubicBezTo>
                  <a:cubicBezTo>
                    <a:pt x="1137" y="3286"/>
                    <a:pt x="1153" y="3286"/>
                    <a:pt x="1169" y="3286"/>
                  </a:cubicBezTo>
                  <a:cubicBezTo>
                    <a:pt x="1523" y="3286"/>
                    <a:pt x="1828" y="3126"/>
                    <a:pt x="2029" y="2876"/>
                  </a:cubicBezTo>
                  <a:cubicBezTo>
                    <a:pt x="2244" y="3137"/>
                    <a:pt x="2552" y="3285"/>
                    <a:pt x="2907" y="3285"/>
                  </a:cubicBezTo>
                  <a:cubicBezTo>
                    <a:pt x="3266" y="3285"/>
                    <a:pt x="3574" y="3137"/>
                    <a:pt x="3785" y="2876"/>
                  </a:cubicBezTo>
                  <a:cubicBezTo>
                    <a:pt x="3999" y="3137"/>
                    <a:pt x="4307" y="3285"/>
                    <a:pt x="4662" y="3285"/>
                  </a:cubicBezTo>
                  <a:cubicBezTo>
                    <a:pt x="5021" y="3285"/>
                    <a:pt x="5329" y="3137"/>
                    <a:pt x="5540" y="2876"/>
                  </a:cubicBezTo>
                  <a:cubicBezTo>
                    <a:pt x="5755" y="3137"/>
                    <a:pt x="6063" y="3285"/>
                    <a:pt x="6418" y="3285"/>
                  </a:cubicBezTo>
                  <a:cubicBezTo>
                    <a:pt x="6777" y="3285"/>
                    <a:pt x="7085" y="3137"/>
                    <a:pt x="7296" y="2876"/>
                  </a:cubicBezTo>
                  <a:cubicBezTo>
                    <a:pt x="7501" y="3126"/>
                    <a:pt x="7806" y="3286"/>
                    <a:pt x="8159" y="3286"/>
                  </a:cubicBezTo>
                  <a:cubicBezTo>
                    <a:pt x="8176" y="3286"/>
                    <a:pt x="8192" y="3286"/>
                    <a:pt x="8208" y="3285"/>
                  </a:cubicBezTo>
                  <a:cubicBezTo>
                    <a:pt x="8825" y="3266"/>
                    <a:pt x="9328" y="2747"/>
                    <a:pt x="9328" y="2115"/>
                  </a:cubicBezTo>
                  <a:lnTo>
                    <a:pt x="9328" y="278"/>
                  </a:lnTo>
                  <a:cubicBezTo>
                    <a:pt x="9328" y="129"/>
                    <a:pt x="9199" y="1"/>
                    <a:pt x="9051" y="1"/>
                  </a:cubicBezTo>
                  <a:lnTo>
                    <a:pt x="7736" y="1"/>
                  </a:lnTo>
                  <a:lnTo>
                    <a:pt x="7736" y="683"/>
                  </a:lnTo>
                  <a:cubicBezTo>
                    <a:pt x="7736" y="1171"/>
                    <a:pt x="7346" y="1561"/>
                    <a:pt x="6859" y="1561"/>
                  </a:cubicBezTo>
                  <a:lnTo>
                    <a:pt x="2470" y="1561"/>
                  </a:lnTo>
                  <a:cubicBezTo>
                    <a:pt x="1982" y="1561"/>
                    <a:pt x="1592" y="1171"/>
                    <a:pt x="1592" y="683"/>
                  </a:cubicBezTo>
                  <a:lnTo>
                    <a:pt x="15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a:extLst>
                <a:ext uri="{FF2B5EF4-FFF2-40B4-BE49-F238E27FC236}">
                  <a16:creationId xmlns:a16="http://schemas.microsoft.com/office/drawing/2014/main" id="{FB976A4F-3A17-9AF7-0941-E71CD96D8549}"/>
                </a:ext>
              </a:extLst>
            </p:cNvPr>
            <p:cNvSpPr/>
            <p:nvPr/>
          </p:nvSpPr>
          <p:spPr>
            <a:xfrm>
              <a:off x="3901450" y="3071500"/>
              <a:ext cx="108175" cy="151975"/>
            </a:xfrm>
            <a:custGeom>
              <a:avLst/>
              <a:gdLst/>
              <a:ahLst/>
              <a:cxnLst/>
              <a:rect l="l" t="t" r="r" b="b"/>
              <a:pathLst>
                <a:path w="4327" h="6079" extrusionOk="0">
                  <a:moveTo>
                    <a:pt x="0" y="1"/>
                  </a:moveTo>
                  <a:lnTo>
                    <a:pt x="0" y="4405"/>
                  </a:lnTo>
                  <a:cubicBezTo>
                    <a:pt x="359" y="4112"/>
                    <a:pt x="815" y="3949"/>
                    <a:pt x="1319" y="3949"/>
                  </a:cubicBezTo>
                  <a:cubicBezTo>
                    <a:pt x="2489" y="3949"/>
                    <a:pt x="3449" y="4908"/>
                    <a:pt x="3449" y="6079"/>
                  </a:cubicBezTo>
                  <a:lnTo>
                    <a:pt x="3917" y="6079"/>
                  </a:lnTo>
                  <a:cubicBezTo>
                    <a:pt x="4147" y="6079"/>
                    <a:pt x="4326" y="5899"/>
                    <a:pt x="4326" y="5673"/>
                  </a:cubicBezTo>
                  <a:lnTo>
                    <a:pt x="4326" y="4549"/>
                  </a:lnTo>
                  <a:lnTo>
                    <a:pt x="3788" y="4549"/>
                  </a:lnTo>
                  <a:cubicBezTo>
                    <a:pt x="3562" y="4549"/>
                    <a:pt x="3367" y="4354"/>
                    <a:pt x="3367" y="4128"/>
                  </a:cubicBezTo>
                  <a:cubicBezTo>
                    <a:pt x="3367" y="3902"/>
                    <a:pt x="3562" y="3722"/>
                    <a:pt x="3788" y="3722"/>
                  </a:cubicBezTo>
                  <a:lnTo>
                    <a:pt x="4326" y="3722"/>
                  </a:lnTo>
                  <a:lnTo>
                    <a:pt x="4326" y="3005"/>
                  </a:lnTo>
                  <a:lnTo>
                    <a:pt x="1529" y="3005"/>
                  </a:lnTo>
                  <a:cubicBezTo>
                    <a:pt x="1303" y="3005"/>
                    <a:pt x="1124" y="2829"/>
                    <a:pt x="1124" y="2599"/>
                  </a:cubicBezTo>
                  <a:lnTo>
                    <a:pt x="11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42">
            <a:extLst>
              <a:ext uri="{FF2B5EF4-FFF2-40B4-BE49-F238E27FC236}">
                <a16:creationId xmlns:a16="http://schemas.microsoft.com/office/drawing/2014/main" id="{EE7DA629-8777-613D-EF17-E1FD1B50D5CF}"/>
              </a:ext>
            </a:extLst>
          </p:cNvPr>
          <p:cNvGrpSpPr/>
          <p:nvPr/>
        </p:nvGrpSpPr>
        <p:grpSpPr>
          <a:xfrm rot="-1473039">
            <a:off x="2933613" y="300015"/>
            <a:ext cx="284127" cy="351127"/>
            <a:chOff x="3189475" y="3543250"/>
            <a:chExt cx="284125" cy="351125"/>
          </a:xfrm>
        </p:grpSpPr>
        <p:sp>
          <p:nvSpPr>
            <p:cNvPr id="855" name="Google Shape;855;p42">
              <a:extLst>
                <a:ext uri="{FF2B5EF4-FFF2-40B4-BE49-F238E27FC236}">
                  <a16:creationId xmlns:a16="http://schemas.microsoft.com/office/drawing/2014/main" id="{AD89AC56-E881-FFC9-6FC6-88E76510A77C}"/>
                </a:ext>
              </a:extLst>
            </p:cNvPr>
            <p:cNvSpPr/>
            <p:nvPr/>
          </p:nvSpPr>
          <p:spPr>
            <a:xfrm>
              <a:off x="3260200" y="3850475"/>
              <a:ext cx="43900" cy="43900"/>
            </a:xfrm>
            <a:custGeom>
              <a:avLst/>
              <a:gdLst/>
              <a:ahLst/>
              <a:cxnLst/>
              <a:rect l="l" t="t" r="r" b="b"/>
              <a:pathLst>
                <a:path w="1756" h="1756" extrusionOk="0">
                  <a:moveTo>
                    <a:pt x="878" y="0"/>
                  </a:moveTo>
                  <a:cubicBezTo>
                    <a:pt x="390" y="0"/>
                    <a:pt x="0" y="390"/>
                    <a:pt x="0" y="878"/>
                  </a:cubicBezTo>
                  <a:cubicBezTo>
                    <a:pt x="0" y="1350"/>
                    <a:pt x="390" y="1756"/>
                    <a:pt x="878" y="1756"/>
                  </a:cubicBezTo>
                  <a:cubicBezTo>
                    <a:pt x="1366" y="1756"/>
                    <a:pt x="1756" y="1350"/>
                    <a:pt x="1756" y="878"/>
                  </a:cubicBezTo>
                  <a:cubicBezTo>
                    <a:pt x="1756" y="390"/>
                    <a:pt x="1366" y="0"/>
                    <a:pt x="8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2">
              <a:extLst>
                <a:ext uri="{FF2B5EF4-FFF2-40B4-BE49-F238E27FC236}">
                  <a16:creationId xmlns:a16="http://schemas.microsoft.com/office/drawing/2014/main" id="{49F51912-42DD-DFB6-B304-F79C683918B8}"/>
                </a:ext>
              </a:extLst>
            </p:cNvPr>
            <p:cNvSpPr/>
            <p:nvPr/>
          </p:nvSpPr>
          <p:spPr>
            <a:xfrm>
              <a:off x="3359000" y="3817600"/>
              <a:ext cx="76775" cy="76775"/>
            </a:xfrm>
            <a:custGeom>
              <a:avLst/>
              <a:gdLst/>
              <a:ahLst/>
              <a:cxnLst/>
              <a:rect l="l" t="t" r="r" b="b"/>
              <a:pathLst>
                <a:path w="3071" h="3071" extrusionOk="0">
                  <a:moveTo>
                    <a:pt x="1525" y="1120"/>
                  </a:moveTo>
                  <a:cubicBezTo>
                    <a:pt x="1756" y="1120"/>
                    <a:pt x="1951" y="1300"/>
                    <a:pt x="1951" y="1526"/>
                  </a:cubicBezTo>
                  <a:cubicBezTo>
                    <a:pt x="1951" y="1756"/>
                    <a:pt x="1756" y="1932"/>
                    <a:pt x="1525" y="1932"/>
                  </a:cubicBezTo>
                  <a:cubicBezTo>
                    <a:pt x="1299" y="1932"/>
                    <a:pt x="1120" y="1756"/>
                    <a:pt x="1120" y="1526"/>
                  </a:cubicBezTo>
                  <a:cubicBezTo>
                    <a:pt x="1120" y="1300"/>
                    <a:pt x="1299" y="1120"/>
                    <a:pt x="1525" y="1120"/>
                  </a:cubicBezTo>
                  <a:close/>
                  <a:moveTo>
                    <a:pt x="1525" y="0"/>
                  </a:moveTo>
                  <a:cubicBezTo>
                    <a:pt x="683" y="0"/>
                    <a:pt x="0" y="683"/>
                    <a:pt x="0" y="1526"/>
                  </a:cubicBezTo>
                  <a:cubicBezTo>
                    <a:pt x="0" y="2372"/>
                    <a:pt x="683" y="3071"/>
                    <a:pt x="1525" y="3071"/>
                  </a:cubicBezTo>
                  <a:cubicBezTo>
                    <a:pt x="2388" y="3071"/>
                    <a:pt x="3070" y="2372"/>
                    <a:pt x="3070" y="1526"/>
                  </a:cubicBezTo>
                  <a:cubicBezTo>
                    <a:pt x="3070" y="683"/>
                    <a:pt x="2388" y="0"/>
                    <a:pt x="1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2">
              <a:extLst>
                <a:ext uri="{FF2B5EF4-FFF2-40B4-BE49-F238E27FC236}">
                  <a16:creationId xmlns:a16="http://schemas.microsoft.com/office/drawing/2014/main" id="{82E93C7A-A2C0-4A94-1972-57D8267E2CA5}"/>
                </a:ext>
              </a:extLst>
            </p:cNvPr>
            <p:cNvSpPr/>
            <p:nvPr/>
          </p:nvSpPr>
          <p:spPr>
            <a:xfrm>
              <a:off x="3189475" y="3543250"/>
              <a:ext cx="284125" cy="307250"/>
            </a:xfrm>
            <a:custGeom>
              <a:avLst/>
              <a:gdLst/>
              <a:ahLst/>
              <a:cxnLst/>
              <a:rect l="l" t="t" r="r" b="b"/>
              <a:pathLst>
                <a:path w="11365" h="12290" extrusionOk="0">
                  <a:moveTo>
                    <a:pt x="6551" y="1"/>
                  </a:moveTo>
                  <a:cubicBezTo>
                    <a:pt x="6325" y="1"/>
                    <a:pt x="6145" y="180"/>
                    <a:pt x="6145" y="406"/>
                  </a:cubicBezTo>
                  <a:lnTo>
                    <a:pt x="6145" y="422"/>
                  </a:lnTo>
                  <a:cubicBezTo>
                    <a:pt x="3984" y="636"/>
                    <a:pt x="2279" y="2454"/>
                    <a:pt x="2279" y="4682"/>
                  </a:cubicBezTo>
                  <a:cubicBezTo>
                    <a:pt x="2279" y="5072"/>
                    <a:pt x="2603" y="5396"/>
                    <a:pt x="2993" y="5396"/>
                  </a:cubicBezTo>
                  <a:cubicBezTo>
                    <a:pt x="3383" y="5396"/>
                    <a:pt x="3707" y="5154"/>
                    <a:pt x="3707" y="5154"/>
                  </a:cubicBezTo>
                  <a:cubicBezTo>
                    <a:pt x="3707" y="5154"/>
                    <a:pt x="4035" y="5396"/>
                    <a:pt x="4425" y="5396"/>
                  </a:cubicBezTo>
                  <a:cubicBezTo>
                    <a:pt x="4815" y="5396"/>
                    <a:pt x="5139" y="5154"/>
                    <a:pt x="5139" y="5154"/>
                  </a:cubicBezTo>
                  <a:cubicBezTo>
                    <a:pt x="5139" y="5154"/>
                    <a:pt x="5447" y="5396"/>
                    <a:pt x="5853" y="5396"/>
                  </a:cubicBezTo>
                  <a:cubicBezTo>
                    <a:pt x="5950" y="5396"/>
                    <a:pt x="6048" y="5380"/>
                    <a:pt x="6145" y="5349"/>
                  </a:cubicBezTo>
                  <a:lnTo>
                    <a:pt x="6145" y="8146"/>
                  </a:lnTo>
                  <a:lnTo>
                    <a:pt x="5154" y="8146"/>
                  </a:lnTo>
                  <a:lnTo>
                    <a:pt x="5154" y="7900"/>
                  </a:lnTo>
                  <a:cubicBezTo>
                    <a:pt x="5154" y="7674"/>
                    <a:pt x="4975" y="7479"/>
                    <a:pt x="4749" y="7479"/>
                  </a:cubicBezTo>
                  <a:cubicBezTo>
                    <a:pt x="4522" y="7479"/>
                    <a:pt x="4343" y="7674"/>
                    <a:pt x="4343" y="7900"/>
                  </a:cubicBezTo>
                  <a:lnTo>
                    <a:pt x="4343" y="8146"/>
                  </a:lnTo>
                  <a:lnTo>
                    <a:pt x="3625" y="8146"/>
                  </a:lnTo>
                  <a:lnTo>
                    <a:pt x="3625" y="7900"/>
                  </a:lnTo>
                  <a:cubicBezTo>
                    <a:pt x="3625" y="7674"/>
                    <a:pt x="3430" y="7479"/>
                    <a:pt x="3219" y="7479"/>
                  </a:cubicBezTo>
                  <a:cubicBezTo>
                    <a:pt x="2993" y="7479"/>
                    <a:pt x="2798" y="7674"/>
                    <a:pt x="2798" y="7900"/>
                  </a:cubicBezTo>
                  <a:lnTo>
                    <a:pt x="2798" y="8146"/>
                  </a:lnTo>
                  <a:lnTo>
                    <a:pt x="2162" y="8146"/>
                  </a:lnTo>
                  <a:cubicBezTo>
                    <a:pt x="1936" y="8146"/>
                    <a:pt x="1756" y="8322"/>
                    <a:pt x="1756" y="8552"/>
                  </a:cubicBezTo>
                  <a:lnTo>
                    <a:pt x="1756" y="8794"/>
                  </a:lnTo>
                  <a:lnTo>
                    <a:pt x="407" y="8794"/>
                  </a:lnTo>
                  <a:cubicBezTo>
                    <a:pt x="180" y="8794"/>
                    <a:pt x="1" y="8989"/>
                    <a:pt x="1" y="9219"/>
                  </a:cubicBezTo>
                  <a:lnTo>
                    <a:pt x="1" y="9867"/>
                  </a:lnTo>
                  <a:cubicBezTo>
                    <a:pt x="1" y="10097"/>
                    <a:pt x="180" y="10272"/>
                    <a:pt x="407" y="10272"/>
                  </a:cubicBezTo>
                  <a:cubicBezTo>
                    <a:pt x="637" y="10272"/>
                    <a:pt x="832" y="10097"/>
                    <a:pt x="832" y="9867"/>
                  </a:cubicBezTo>
                  <a:lnTo>
                    <a:pt x="832" y="9625"/>
                  </a:lnTo>
                  <a:lnTo>
                    <a:pt x="1756" y="9625"/>
                  </a:lnTo>
                  <a:lnTo>
                    <a:pt x="1756" y="11868"/>
                  </a:lnTo>
                  <a:cubicBezTo>
                    <a:pt x="1756" y="12094"/>
                    <a:pt x="1936" y="12289"/>
                    <a:pt x="2162" y="12289"/>
                  </a:cubicBezTo>
                  <a:lnTo>
                    <a:pt x="2244" y="12289"/>
                  </a:lnTo>
                  <a:cubicBezTo>
                    <a:pt x="2552" y="11786"/>
                    <a:pt x="3091" y="11462"/>
                    <a:pt x="3707" y="11462"/>
                  </a:cubicBezTo>
                  <a:cubicBezTo>
                    <a:pt x="4327" y="11462"/>
                    <a:pt x="4862" y="11786"/>
                    <a:pt x="5154" y="12289"/>
                  </a:cubicBezTo>
                  <a:lnTo>
                    <a:pt x="5966" y="12289"/>
                  </a:lnTo>
                  <a:cubicBezTo>
                    <a:pt x="6083" y="11088"/>
                    <a:pt x="7089" y="10144"/>
                    <a:pt x="8306" y="10144"/>
                  </a:cubicBezTo>
                  <a:cubicBezTo>
                    <a:pt x="9543" y="10144"/>
                    <a:pt x="10550" y="11088"/>
                    <a:pt x="10667" y="12289"/>
                  </a:cubicBezTo>
                  <a:lnTo>
                    <a:pt x="10940" y="12289"/>
                  </a:lnTo>
                  <a:cubicBezTo>
                    <a:pt x="11170" y="12289"/>
                    <a:pt x="11365" y="12094"/>
                    <a:pt x="11365" y="11868"/>
                  </a:cubicBezTo>
                  <a:lnTo>
                    <a:pt x="11365" y="8552"/>
                  </a:lnTo>
                  <a:cubicBezTo>
                    <a:pt x="11365" y="8322"/>
                    <a:pt x="11170" y="8146"/>
                    <a:pt x="10940" y="8146"/>
                  </a:cubicBezTo>
                  <a:lnTo>
                    <a:pt x="10487" y="8146"/>
                  </a:lnTo>
                  <a:lnTo>
                    <a:pt x="10487" y="7023"/>
                  </a:lnTo>
                  <a:cubicBezTo>
                    <a:pt x="10487" y="6796"/>
                    <a:pt x="10292" y="6601"/>
                    <a:pt x="10062" y="6601"/>
                  </a:cubicBezTo>
                  <a:lnTo>
                    <a:pt x="8373" y="6601"/>
                  </a:lnTo>
                  <a:cubicBezTo>
                    <a:pt x="8146" y="6601"/>
                    <a:pt x="7951" y="6796"/>
                    <a:pt x="7951" y="7023"/>
                  </a:cubicBezTo>
                  <a:lnTo>
                    <a:pt x="7951" y="8146"/>
                  </a:lnTo>
                  <a:lnTo>
                    <a:pt x="6976" y="8146"/>
                  </a:lnTo>
                  <a:lnTo>
                    <a:pt x="6976" y="5349"/>
                  </a:lnTo>
                  <a:cubicBezTo>
                    <a:pt x="7058" y="5380"/>
                    <a:pt x="7171" y="5396"/>
                    <a:pt x="7269" y="5396"/>
                  </a:cubicBezTo>
                  <a:cubicBezTo>
                    <a:pt x="7659" y="5396"/>
                    <a:pt x="7983" y="5154"/>
                    <a:pt x="7983" y="5154"/>
                  </a:cubicBezTo>
                  <a:cubicBezTo>
                    <a:pt x="7983" y="5154"/>
                    <a:pt x="8306" y="5396"/>
                    <a:pt x="8696" y="5396"/>
                  </a:cubicBezTo>
                  <a:cubicBezTo>
                    <a:pt x="9087" y="5396"/>
                    <a:pt x="9414" y="5154"/>
                    <a:pt x="9414" y="5154"/>
                  </a:cubicBezTo>
                  <a:cubicBezTo>
                    <a:pt x="9414" y="5154"/>
                    <a:pt x="9722" y="5396"/>
                    <a:pt x="10128" y="5396"/>
                  </a:cubicBezTo>
                  <a:cubicBezTo>
                    <a:pt x="10518" y="5396"/>
                    <a:pt x="10826" y="5072"/>
                    <a:pt x="10826" y="4682"/>
                  </a:cubicBezTo>
                  <a:cubicBezTo>
                    <a:pt x="10826" y="2454"/>
                    <a:pt x="9137" y="636"/>
                    <a:pt x="6976" y="422"/>
                  </a:cubicBezTo>
                  <a:lnTo>
                    <a:pt x="6976" y="406"/>
                  </a:lnTo>
                  <a:cubicBezTo>
                    <a:pt x="6976" y="180"/>
                    <a:pt x="6781" y="1"/>
                    <a:pt x="6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335C3E44-08B3-DD17-829C-29B4C2BD6F9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247" t="12842" r="3211" b="4983"/>
          <a:stretch/>
        </p:blipFill>
        <p:spPr>
          <a:xfrm>
            <a:off x="6631666" y="27886"/>
            <a:ext cx="2292204" cy="2213869"/>
          </a:xfrm>
          <a:prstGeom prst="ellipse">
            <a:avLst/>
          </a:prstGeom>
          <a:ln>
            <a:noFill/>
          </a:ln>
          <a:effectLst>
            <a:softEdge rad="112500"/>
          </a:effectLst>
        </p:spPr>
      </p:pic>
      <p:pic>
        <p:nvPicPr>
          <p:cNvPr id="9" name="Picture 8">
            <a:hlinkClick r:id="rId7" action="ppaction://hlinksldjump"/>
            <a:extLst>
              <a:ext uri="{FF2B5EF4-FFF2-40B4-BE49-F238E27FC236}">
                <a16:creationId xmlns:a16="http://schemas.microsoft.com/office/drawing/2014/main" id="{EAE3013B-D478-3E52-616C-BB577123C537}"/>
              </a:ext>
            </a:extLst>
          </p:cNvPr>
          <p:cNvPicPr>
            <a:picLocks noChangeAspect="1"/>
          </p:cNvPicPr>
          <p:nvPr/>
        </p:nvPicPr>
        <p:blipFill>
          <a:blip r:embed="rId8"/>
          <a:stretch>
            <a:fillRect/>
          </a:stretch>
        </p:blipFill>
        <p:spPr>
          <a:xfrm>
            <a:off x="2842373" y="706849"/>
            <a:ext cx="527944" cy="527944"/>
          </a:xfrm>
          <a:prstGeom prst="rect">
            <a:avLst/>
          </a:prstGeom>
        </p:spPr>
      </p:pic>
      <p:sp>
        <p:nvSpPr>
          <p:cNvPr id="13" name="TextBox 12">
            <a:extLst>
              <a:ext uri="{FF2B5EF4-FFF2-40B4-BE49-F238E27FC236}">
                <a16:creationId xmlns:a16="http://schemas.microsoft.com/office/drawing/2014/main" id="{C4B8906F-F7D5-A242-CB5B-0F8040C8BC0C}"/>
              </a:ext>
            </a:extLst>
          </p:cNvPr>
          <p:cNvSpPr txBox="1"/>
          <p:nvPr/>
        </p:nvSpPr>
        <p:spPr>
          <a:xfrm>
            <a:off x="2190151" y="1315497"/>
            <a:ext cx="4907149" cy="2689647"/>
          </a:xfrm>
          <a:prstGeom prst="rect">
            <a:avLst/>
          </a:prstGeom>
          <a:noFill/>
        </p:spPr>
        <p:txBody>
          <a:bodyPr wrap="square" rtlCol="0">
            <a:spAutoFit/>
          </a:bodyPr>
          <a:lstStyle/>
          <a:p>
            <a:pPr>
              <a:lnSpc>
                <a:spcPct val="150000"/>
              </a:lnSpc>
            </a:pPr>
            <a:r>
              <a:rPr lang="en-US" sz="1200" dirty="0">
                <a:solidFill>
                  <a:schemeClr val="tx1"/>
                </a:solidFill>
              </a:rPr>
              <a:t>The restaurant industry is growing but faces challenges in:</a:t>
            </a:r>
          </a:p>
          <a:p>
            <a:pPr marL="171450" indent="-171450">
              <a:lnSpc>
                <a:spcPct val="150000"/>
              </a:lnSpc>
              <a:buClr>
                <a:schemeClr val="bg1">
                  <a:lumMod val="60000"/>
                  <a:lumOff val="40000"/>
                </a:schemeClr>
              </a:buClr>
              <a:buFont typeface="Wingdings" panose="05000000000000000000" pitchFamily="2" charset="2"/>
              <a:buChar char="v"/>
            </a:pPr>
            <a:r>
              <a:rPr lang="en-US" sz="1200" b="1" dirty="0">
                <a:solidFill>
                  <a:schemeClr val="tx1"/>
                </a:solidFill>
              </a:rPr>
              <a:t>Service Modernization:</a:t>
            </a:r>
            <a:r>
              <a:rPr lang="en-US" sz="1200" dirty="0">
                <a:solidFill>
                  <a:schemeClr val="tx1"/>
                </a:solidFill>
              </a:rPr>
              <a:t> Introducing table booking systems and enhancing delivery capabilities.</a:t>
            </a:r>
          </a:p>
          <a:p>
            <a:pPr marL="171450" indent="-171450">
              <a:lnSpc>
                <a:spcPct val="150000"/>
              </a:lnSpc>
              <a:buClr>
                <a:schemeClr val="bg1">
                  <a:lumMod val="60000"/>
                  <a:lumOff val="40000"/>
                </a:schemeClr>
              </a:buClr>
              <a:buFont typeface="Wingdings" panose="05000000000000000000" pitchFamily="2" charset="2"/>
              <a:buChar char="v"/>
            </a:pPr>
            <a:r>
              <a:rPr lang="en-US" sz="1200" b="1" dirty="0">
                <a:solidFill>
                  <a:schemeClr val="tx1"/>
                </a:solidFill>
              </a:rPr>
              <a:t>Quality Improvement:</a:t>
            </a:r>
            <a:r>
              <a:rPr lang="en-US" sz="1200" dirty="0">
                <a:solidFill>
                  <a:schemeClr val="tx1"/>
                </a:solidFill>
              </a:rPr>
              <a:t> Encouraging better customer experiences.</a:t>
            </a:r>
          </a:p>
          <a:p>
            <a:pPr marL="171450" indent="-171450">
              <a:lnSpc>
                <a:spcPct val="150000"/>
              </a:lnSpc>
              <a:buClr>
                <a:schemeClr val="bg1">
                  <a:lumMod val="60000"/>
                  <a:lumOff val="40000"/>
                </a:schemeClr>
              </a:buClr>
              <a:buFont typeface="Wingdings" panose="05000000000000000000" pitchFamily="2" charset="2"/>
              <a:buChar char="v"/>
            </a:pPr>
            <a:r>
              <a:rPr lang="en-US" sz="1200" b="1" dirty="0">
                <a:solidFill>
                  <a:schemeClr val="tx1"/>
                </a:solidFill>
              </a:rPr>
              <a:t>Market Expansion:</a:t>
            </a:r>
            <a:r>
              <a:rPr lang="en-US" sz="1200" dirty="0">
                <a:solidFill>
                  <a:schemeClr val="tx1"/>
                </a:solidFill>
              </a:rPr>
              <a:t> Bridging gaps in premium offerings and untapped regions.</a:t>
            </a:r>
          </a:p>
          <a:p>
            <a:pPr>
              <a:lnSpc>
                <a:spcPct val="150000"/>
              </a:lnSpc>
              <a:buClr>
                <a:schemeClr val="bg1">
                  <a:lumMod val="60000"/>
                  <a:lumOff val="40000"/>
                </a:schemeClr>
              </a:buClr>
            </a:pPr>
            <a:endParaRPr lang="en-US" sz="600" dirty="0">
              <a:solidFill>
                <a:schemeClr val="tx1"/>
              </a:solidFill>
            </a:endParaRPr>
          </a:p>
          <a:p>
            <a:pPr>
              <a:lnSpc>
                <a:spcPct val="150000"/>
              </a:lnSpc>
            </a:pPr>
            <a:r>
              <a:rPr lang="en-US" sz="1200" dirty="0">
                <a:solidFill>
                  <a:schemeClr val="tx1"/>
                </a:solidFill>
              </a:rPr>
              <a:t>By addressing these areas, Zomato can solidify its role as a leader in modernizing the food ecosystem and capturing long-term growth opportunities.</a:t>
            </a:r>
          </a:p>
        </p:txBody>
      </p:sp>
      <p:sp>
        <p:nvSpPr>
          <p:cNvPr id="3" name="TextBox 2">
            <a:extLst>
              <a:ext uri="{FF2B5EF4-FFF2-40B4-BE49-F238E27FC236}">
                <a16:creationId xmlns:a16="http://schemas.microsoft.com/office/drawing/2014/main" id="{594E3E9D-B7CC-27C1-EBB7-F9CC5FEF117B}"/>
              </a:ext>
            </a:extLst>
          </p:cNvPr>
          <p:cNvSpPr txBox="1"/>
          <p:nvPr/>
        </p:nvSpPr>
        <p:spPr>
          <a:xfrm>
            <a:off x="2910457" y="816932"/>
            <a:ext cx="383438" cy="307777"/>
          </a:xfrm>
          <a:prstGeom prst="rect">
            <a:avLst/>
          </a:prstGeom>
          <a:noFill/>
        </p:spPr>
        <p:txBody>
          <a:bodyPr wrap="none" rtlCol="0">
            <a:spAutoFit/>
          </a:bodyPr>
          <a:lstStyle/>
          <a:p>
            <a:r>
              <a:rPr lang="en-US" b="1" dirty="0">
                <a:solidFill>
                  <a:schemeClr val="bg2"/>
                </a:solidFill>
              </a:rPr>
              <a:t>07</a:t>
            </a:r>
          </a:p>
        </p:txBody>
      </p:sp>
    </p:spTree>
    <p:extLst>
      <p:ext uri="{BB962C8B-B14F-4D97-AF65-F5344CB8AC3E}">
        <p14:creationId xmlns:p14="http://schemas.microsoft.com/office/powerpoint/2010/main" val="2289447685"/>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81" name="Google Shape;781;p41"/>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a:t>
            </a:r>
            <a:r>
              <a:rPr lang="en" dirty="0">
                <a:solidFill>
                  <a:schemeClr val="lt1"/>
                </a:solidFill>
              </a:rPr>
              <a:t> </a:t>
            </a:r>
            <a:r>
              <a:rPr lang="en" dirty="0">
                <a:solidFill>
                  <a:srgbClr val="E23744"/>
                </a:solidFill>
              </a:rPr>
              <a:t>Contents</a:t>
            </a:r>
            <a:endParaRPr dirty="0">
              <a:solidFill>
                <a:srgbClr val="E23744"/>
              </a:solidFill>
            </a:endParaRPr>
          </a:p>
        </p:txBody>
      </p:sp>
      <p:sp>
        <p:nvSpPr>
          <p:cNvPr id="790" name="Google Shape;790;p41"/>
          <p:cNvSpPr txBox="1">
            <a:spLocks noGrp="1"/>
          </p:cNvSpPr>
          <p:nvPr>
            <p:ph type="subTitle" idx="9"/>
          </p:nvPr>
        </p:nvSpPr>
        <p:spPr>
          <a:xfrm>
            <a:off x="943131" y="2148027"/>
            <a:ext cx="1817175"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t>Introduction</a:t>
            </a:r>
            <a:endParaRPr sz="2000" dirty="0"/>
          </a:p>
        </p:txBody>
      </p:sp>
      <p:grpSp>
        <p:nvGrpSpPr>
          <p:cNvPr id="800" name="Google Shape;800;p41"/>
          <p:cNvGrpSpPr/>
          <p:nvPr/>
        </p:nvGrpSpPr>
        <p:grpSpPr>
          <a:xfrm rot="1261609">
            <a:off x="8119192" y="741115"/>
            <a:ext cx="351145" cy="327996"/>
            <a:chOff x="4166025" y="2933700"/>
            <a:chExt cx="351150" cy="328000"/>
          </a:xfrm>
        </p:grpSpPr>
        <p:sp>
          <p:nvSpPr>
            <p:cNvPr id="801" name="Google Shape;801;p41"/>
            <p:cNvSpPr/>
            <p:nvPr/>
          </p:nvSpPr>
          <p:spPr>
            <a:xfrm>
              <a:off x="4412675" y="3138900"/>
              <a:ext cx="45100" cy="17975"/>
            </a:xfrm>
            <a:custGeom>
              <a:avLst/>
              <a:gdLst/>
              <a:ahLst/>
              <a:cxnLst/>
              <a:rect l="l" t="t" r="r" b="b"/>
              <a:pathLst>
                <a:path w="1804" h="719" extrusionOk="0">
                  <a:moveTo>
                    <a:pt x="1" y="0"/>
                  </a:moveTo>
                  <a:lnTo>
                    <a:pt x="1"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4353775" y="3040600"/>
              <a:ext cx="163400" cy="221100"/>
            </a:xfrm>
            <a:custGeom>
              <a:avLst/>
              <a:gdLst/>
              <a:ahLst/>
              <a:cxnLst/>
              <a:rect l="l" t="t" r="r" b="b"/>
              <a:pathLst>
                <a:path w="6536" h="8844" extrusionOk="0">
                  <a:moveTo>
                    <a:pt x="4584" y="3105"/>
                  </a:moveTo>
                  <a:cubicBezTo>
                    <a:pt x="4811" y="3105"/>
                    <a:pt x="4990" y="3285"/>
                    <a:pt x="4990" y="3511"/>
                  </a:cubicBezTo>
                  <a:lnTo>
                    <a:pt x="4990" y="5056"/>
                  </a:lnTo>
                  <a:cubicBezTo>
                    <a:pt x="4990" y="5282"/>
                    <a:pt x="4811" y="5462"/>
                    <a:pt x="4584" y="5462"/>
                  </a:cubicBezTo>
                  <a:lnTo>
                    <a:pt x="1951" y="5462"/>
                  </a:lnTo>
                  <a:cubicBezTo>
                    <a:pt x="1721" y="5462"/>
                    <a:pt x="1526" y="5282"/>
                    <a:pt x="1526" y="5056"/>
                  </a:cubicBezTo>
                  <a:lnTo>
                    <a:pt x="1526" y="3511"/>
                  </a:lnTo>
                  <a:cubicBezTo>
                    <a:pt x="1526" y="3285"/>
                    <a:pt x="1721" y="3105"/>
                    <a:pt x="1951" y="3105"/>
                  </a:cubicBezTo>
                  <a:close/>
                  <a:moveTo>
                    <a:pt x="1089" y="0"/>
                  </a:moveTo>
                  <a:cubicBezTo>
                    <a:pt x="488" y="0"/>
                    <a:pt x="1" y="503"/>
                    <a:pt x="1" y="1104"/>
                  </a:cubicBezTo>
                  <a:lnTo>
                    <a:pt x="1" y="7736"/>
                  </a:lnTo>
                  <a:cubicBezTo>
                    <a:pt x="1" y="8356"/>
                    <a:pt x="488" y="8844"/>
                    <a:pt x="1089" y="8844"/>
                  </a:cubicBezTo>
                  <a:lnTo>
                    <a:pt x="5427" y="8844"/>
                  </a:lnTo>
                  <a:cubicBezTo>
                    <a:pt x="6032" y="8844"/>
                    <a:pt x="6535" y="8356"/>
                    <a:pt x="6535" y="7736"/>
                  </a:cubicBezTo>
                  <a:lnTo>
                    <a:pt x="6535" y="1104"/>
                  </a:lnTo>
                  <a:cubicBezTo>
                    <a:pt x="6535"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224950" y="3138900"/>
              <a:ext cx="45075" cy="17975"/>
            </a:xfrm>
            <a:custGeom>
              <a:avLst/>
              <a:gdLst/>
              <a:ahLst/>
              <a:cxnLst/>
              <a:rect l="l" t="t" r="r" b="b"/>
              <a:pathLst>
                <a:path w="1803" h="719" extrusionOk="0">
                  <a:moveTo>
                    <a:pt x="0" y="0"/>
                  </a:moveTo>
                  <a:lnTo>
                    <a:pt x="0"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p:cNvSpPr/>
            <p:nvPr/>
          </p:nvSpPr>
          <p:spPr>
            <a:xfrm>
              <a:off x="4166025" y="3040600"/>
              <a:ext cx="163000" cy="221100"/>
            </a:xfrm>
            <a:custGeom>
              <a:avLst/>
              <a:gdLst/>
              <a:ahLst/>
              <a:cxnLst/>
              <a:rect l="l" t="t" r="r" b="b"/>
              <a:pathLst>
                <a:path w="6520" h="8844" extrusionOk="0">
                  <a:moveTo>
                    <a:pt x="4569" y="3105"/>
                  </a:moveTo>
                  <a:cubicBezTo>
                    <a:pt x="4795" y="3105"/>
                    <a:pt x="4990" y="3285"/>
                    <a:pt x="4990" y="3511"/>
                  </a:cubicBezTo>
                  <a:lnTo>
                    <a:pt x="4990" y="5056"/>
                  </a:lnTo>
                  <a:cubicBezTo>
                    <a:pt x="4990" y="5282"/>
                    <a:pt x="4795" y="5462"/>
                    <a:pt x="4569" y="5462"/>
                  </a:cubicBezTo>
                  <a:lnTo>
                    <a:pt x="1936" y="5462"/>
                  </a:lnTo>
                  <a:cubicBezTo>
                    <a:pt x="1706" y="5462"/>
                    <a:pt x="1526" y="5282"/>
                    <a:pt x="1526" y="5056"/>
                  </a:cubicBezTo>
                  <a:lnTo>
                    <a:pt x="1526" y="3511"/>
                  </a:lnTo>
                  <a:cubicBezTo>
                    <a:pt x="1526" y="3285"/>
                    <a:pt x="1706" y="3105"/>
                    <a:pt x="1936" y="3105"/>
                  </a:cubicBezTo>
                  <a:close/>
                  <a:moveTo>
                    <a:pt x="1089" y="0"/>
                  </a:moveTo>
                  <a:cubicBezTo>
                    <a:pt x="489" y="0"/>
                    <a:pt x="1" y="503"/>
                    <a:pt x="1" y="1104"/>
                  </a:cubicBezTo>
                  <a:lnTo>
                    <a:pt x="1" y="7736"/>
                  </a:lnTo>
                  <a:cubicBezTo>
                    <a:pt x="1" y="8356"/>
                    <a:pt x="489" y="8844"/>
                    <a:pt x="1089" y="8844"/>
                  </a:cubicBezTo>
                  <a:lnTo>
                    <a:pt x="5427" y="8844"/>
                  </a:lnTo>
                  <a:cubicBezTo>
                    <a:pt x="6032" y="8844"/>
                    <a:pt x="6520" y="8356"/>
                    <a:pt x="6520" y="7736"/>
                  </a:cubicBezTo>
                  <a:lnTo>
                    <a:pt x="6520" y="1104"/>
                  </a:lnTo>
                  <a:cubicBezTo>
                    <a:pt x="6520"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p:cNvSpPr/>
            <p:nvPr/>
          </p:nvSpPr>
          <p:spPr>
            <a:xfrm>
              <a:off x="4381000" y="2933700"/>
              <a:ext cx="108475" cy="86625"/>
            </a:xfrm>
            <a:custGeom>
              <a:avLst/>
              <a:gdLst/>
              <a:ahLst/>
              <a:cxnLst/>
              <a:rect l="l" t="t" r="r" b="b"/>
              <a:pathLst>
                <a:path w="4339" h="3465" extrusionOk="0">
                  <a:moveTo>
                    <a:pt x="1951" y="0"/>
                  </a:moveTo>
                  <a:cubicBezTo>
                    <a:pt x="1756" y="0"/>
                    <a:pt x="1592" y="149"/>
                    <a:pt x="1545" y="344"/>
                  </a:cubicBezTo>
                  <a:lnTo>
                    <a:pt x="1170" y="2197"/>
                  </a:lnTo>
                  <a:lnTo>
                    <a:pt x="421" y="2197"/>
                  </a:lnTo>
                  <a:cubicBezTo>
                    <a:pt x="195" y="2197"/>
                    <a:pt x="0" y="2392"/>
                    <a:pt x="0" y="2618"/>
                  </a:cubicBezTo>
                  <a:lnTo>
                    <a:pt x="0" y="3465"/>
                  </a:lnTo>
                  <a:lnTo>
                    <a:pt x="4338" y="3465"/>
                  </a:lnTo>
                  <a:lnTo>
                    <a:pt x="4338" y="2618"/>
                  </a:lnTo>
                  <a:cubicBezTo>
                    <a:pt x="4338" y="2392"/>
                    <a:pt x="4163" y="2197"/>
                    <a:pt x="3932" y="2197"/>
                  </a:cubicBezTo>
                  <a:lnTo>
                    <a:pt x="3168" y="2197"/>
                  </a:lnTo>
                  <a:lnTo>
                    <a:pt x="2797" y="344"/>
                  </a:lnTo>
                  <a:cubicBezTo>
                    <a:pt x="2762"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4193250" y="2933700"/>
              <a:ext cx="108475" cy="86625"/>
            </a:xfrm>
            <a:custGeom>
              <a:avLst/>
              <a:gdLst/>
              <a:ahLst/>
              <a:cxnLst/>
              <a:rect l="l" t="t" r="r" b="b"/>
              <a:pathLst>
                <a:path w="4339" h="3465" extrusionOk="0">
                  <a:moveTo>
                    <a:pt x="1951" y="0"/>
                  </a:moveTo>
                  <a:cubicBezTo>
                    <a:pt x="1756" y="0"/>
                    <a:pt x="1576" y="149"/>
                    <a:pt x="1545" y="344"/>
                  </a:cubicBezTo>
                  <a:lnTo>
                    <a:pt x="1171" y="2197"/>
                  </a:lnTo>
                  <a:lnTo>
                    <a:pt x="406" y="2197"/>
                  </a:lnTo>
                  <a:cubicBezTo>
                    <a:pt x="180" y="2197"/>
                    <a:pt x="0" y="2392"/>
                    <a:pt x="0" y="2618"/>
                  </a:cubicBezTo>
                  <a:lnTo>
                    <a:pt x="0" y="3465"/>
                  </a:lnTo>
                  <a:lnTo>
                    <a:pt x="4338" y="3465"/>
                  </a:lnTo>
                  <a:lnTo>
                    <a:pt x="4338" y="2618"/>
                  </a:lnTo>
                  <a:cubicBezTo>
                    <a:pt x="4338" y="2392"/>
                    <a:pt x="4143" y="2197"/>
                    <a:pt x="3917" y="2197"/>
                  </a:cubicBezTo>
                  <a:lnTo>
                    <a:pt x="3168" y="2197"/>
                  </a:lnTo>
                  <a:lnTo>
                    <a:pt x="2797" y="344"/>
                  </a:lnTo>
                  <a:cubicBezTo>
                    <a:pt x="2747"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41"/>
          <p:cNvSpPr/>
          <p:nvPr/>
        </p:nvSpPr>
        <p:spPr>
          <a:xfrm>
            <a:off x="837900" y="88720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0" name="Picture 809">
            <a:hlinkClick r:id="rId3" action="ppaction://hlinksldjump"/>
            <a:extLst>
              <a:ext uri="{FF2B5EF4-FFF2-40B4-BE49-F238E27FC236}">
                <a16:creationId xmlns:a16="http://schemas.microsoft.com/office/drawing/2014/main" id="{60BF281A-B37A-3287-B19F-700C851777A5}"/>
              </a:ext>
            </a:extLst>
          </p:cNvPr>
          <p:cNvPicPr>
            <a:picLocks noChangeAspect="1"/>
          </p:cNvPicPr>
          <p:nvPr/>
        </p:nvPicPr>
        <p:blipFill>
          <a:blip r:embed="rId4"/>
          <a:stretch>
            <a:fillRect/>
          </a:stretch>
        </p:blipFill>
        <p:spPr>
          <a:xfrm>
            <a:off x="1587747" y="1512777"/>
            <a:ext cx="527944" cy="527944"/>
          </a:xfrm>
          <a:prstGeom prst="rect">
            <a:avLst/>
          </a:prstGeom>
        </p:spPr>
      </p:pic>
      <p:pic>
        <p:nvPicPr>
          <p:cNvPr id="811" name="Picture 810">
            <a:hlinkClick r:id="rId5" action="ppaction://hlinksldjump"/>
            <a:extLst>
              <a:ext uri="{FF2B5EF4-FFF2-40B4-BE49-F238E27FC236}">
                <a16:creationId xmlns:a16="http://schemas.microsoft.com/office/drawing/2014/main" id="{8F8C4D0B-158A-B599-3CC9-3CE10BA32DF3}"/>
              </a:ext>
            </a:extLst>
          </p:cNvPr>
          <p:cNvPicPr>
            <a:picLocks noChangeAspect="1"/>
          </p:cNvPicPr>
          <p:nvPr/>
        </p:nvPicPr>
        <p:blipFill>
          <a:blip r:embed="rId4"/>
          <a:stretch>
            <a:fillRect/>
          </a:stretch>
        </p:blipFill>
        <p:spPr>
          <a:xfrm>
            <a:off x="4308028" y="1512843"/>
            <a:ext cx="527944" cy="527944"/>
          </a:xfrm>
          <a:prstGeom prst="rect">
            <a:avLst/>
          </a:prstGeom>
        </p:spPr>
      </p:pic>
      <p:sp>
        <p:nvSpPr>
          <p:cNvPr id="812" name="Google Shape;790;p41">
            <a:extLst>
              <a:ext uri="{FF2B5EF4-FFF2-40B4-BE49-F238E27FC236}">
                <a16:creationId xmlns:a16="http://schemas.microsoft.com/office/drawing/2014/main" id="{A8884972-2ED5-B162-4896-DA60477B33AC}"/>
              </a:ext>
            </a:extLst>
          </p:cNvPr>
          <p:cNvSpPr txBox="1">
            <a:spLocks/>
          </p:cNvSpPr>
          <p:nvPr/>
        </p:nvSpPr>
        <p:spPr>
          <a:xfrm>
            <a:off x="3479486" y="2033590"/>
            <a:ext cx="2185027" cy="5279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nton"/>
              <a:buNone/>
              <a:defRPr sz="2400" b="1" i="0" u="none" strike="noStrike" cap="none">
                <a:solidFill>
                  <a:schemeClr val="dk1"/>
                </a:solidFill>
                <a:latin typeface="Fira Sans"/>
                <a:ea typeface="Fira Sans"/>
                <a:cs typeface="Fira Sans"/>
                <a:sym typeface="Fira Sans"/>
              </a:defRPr>
            </a:lvl1pPr>
            <a:lvl2pPr marL="914400" marR="0" lvl="1"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2pPr>
            <a:lvl3pPr marL="1371600" marR="0" lvl="2"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3pPr>
            <a:lvl4pPr marL="1828800" marR="0" lvl="3"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4pPr>
            <a:lvl5pPr marL="2286000" marR="0" lvl="4"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5pPr>
            <a:lvl6pPr marL="2743200" marR="0" lvl="5"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6pPr>
            <a:lvl7pPr marL="3200400" marR="0" lvl="6"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7pPr>
            <a:lvl8pPr marL="3657600" marR="0" lvl="7"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8pPr>
            <a:lvl9pPr marL="4114800" marR="0" lvl="8"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9pPr>
          </a:lstStyle>
          <a:p>
            <a:pPr marL="0" indent="0"/>
            <a:r>
              <a:rPr lang="en-US" sz="2000" dirty="0"/>
              <a:t>Project Overview</a:t>
            </a:r>
          </a:p>
        </p:txBody>
      </p:sp>
      <p:sp>
        <p:nvSpPr>
          <p:cNvPr id="813" name="TextBox 812">
            <a:hlinkClick r:id="rId3" action="ppaction://hlinksldjump"/>
            <a:extLst>
              <a:ext uri="{FF2B5EF4-FFF2-40B4-BE49-F238E27FC236}">
                <a16:creationId xmlns:a16="http://schemas.microsoft.com/office/drawing/2014/main" id="{373709D2-579F-1F7E-DAE4-A119FF2F65DC}"/>
              </a:ext>
            </a:extLst>
          </p:cNvPr>
          <p:cNvSpPr txBox="1"/>
          <p:nvPr/>
        </p:nvSpPr>
        <p:spPr>
          <a:xfrm>
            <a:off x="1672159" y="1615729"/>
            <a:ext cx="383437" cy="307777"/>
          </a:xfrm>
          <a:prstGeom prst="rect">
            <a:avLst/>
          </a:prstGeom>
          <a:noFill/>
        </p:spPr>
        <p:txBody>
          <a:bodyPr wrap="square" rtlCol="0">
            <a:spAutoFit/>
          </a:bodyPr>
          <a:lstStyle/>
          <a:p>
            <a:r>
              <a:rPr lang="en-US" b="1" dirty="0">
                <a:solidFill>
                  <a:schemeClr val="bg2"/>
                </a:solidFill>
                <a:hlinkClick r:id="rId3" action="ppaction://hlinksldjump">
                  <a:extLst>
                    <a:ext uri="{A12FA001-AC4F-418D-AE19-62706E023703}">
                      <ahyp:hlinkClr xmlns:ahyp="http://schemas.microsoft.com/office/drawing/2018/hyperlinkcolor" val="tx"/>
                    </a:ext>
                  </a:extLst>
                </a:hlinkClick>
              </a:rPr>
              <a:t>01</a:t>
            </a:r>
            <a:endParaRPr lang="en-US" b="1" dirty="0">
              <a:solidFill>
                <a:schemeClr val="bg2"/>
              </a:solidFill>
            </a:endParaRPr>
          </a:p>
        </p:txBody>
      </p:sp>
      <p:sp>
        <p:nvSpPr>
          <p:cNvPr id="814" name="TextBox 813">
            <a:extLst>
              <a:ext uri="{FF2B5EF4-FFF2-40B4-BE49-F238E27FC236}">
                <a16:creationId xmlns:a16="http://schemas.microsoft.com/office/drawing/2014/main" id="{20B1D975-A7E1-07B6-2775-F081B4107848}"/>
              </a:ext>
            </a:extLst>
          </p:cNvPr>
          <p:cNvSpPr txBox="1"/>
          <p:nvPr/>
        </p:nvSpPr>
        <p:spPr>
          <a:xfrm>
            <a:off x="4380281" y="1628436"/>
            <a:ext cx="383438" cy="307777"/>
          </a:xfrm>
          <a:prstGeom prst="rect">
            <a:avLst/>
          </a:prstGeom>
          <a:noFill/>
        </p:spPr>
        <p:txBody>
          <a:bodyPr wrap="none" rtlCol="0">
            <a:spAutoFit/>
          </a:bodyPr>
          <a:lstStyle/>
          <a:p>
            <a:r>
              <a:rPr lang="en-US" b="1" dirty="0">
                <a:solidFill>
                  <a:schemeClr val="bg2"/>
                </a:solidFill>
                <a:hlinkClick r:id="rId5" action="ppaction://hlinksldjump">
                  <a:extLst>
                    <a:ext uri="{A12FA001-AC4F-418D-AE19-62706E023703}">
                      <ahyp:hlinkClr xmlns:ahyp="http://schemas.microsoft.com/office/drawing/2018/hyperlinkcolor" val="tx"/>
                    </a:ext>
                  </a:extLst>
                </a:hlinkClick>
              </a:rPr>
              <a:t>02</a:t>
            </a:r>
            <a:endParaRPr lang="en-US" b="1" dirty="0">
              <a:solidFill>
                <a:schemeClr val="bg2"/>
              </a:solidFill>
            </a:endParaRPr>
          </a:p>
        </p:txBody>
      </p:sp>
      <p:pic>
        <p:nvPicPr>
          <p:cNvPr id="815" name="Picture 814">
            <a:hlinkClick r:id="rId6" action="ppaction://hlinksldjump"/>
            <a:extLst>
              <a:ext uri="{FF2B5EF4-FFF2-40B4-BE49-F238E27FC236}">
                <a16:creationId xmlns:a16="http://schemas.microsoft.com/office/drawing/2014/main" id="{3C3CC843-AD50-B3D8-CB1F-E6A017F75BC0}"/>
              </a:ext>
            </a:extLst>
          </p:cNvPr>
          <p:cNvPicPr>
            <a:picLocks noChangeAspect="1"/>
          </p:cNvPicPr>
          <p:nvPr/>
        </p:nvPicPr>
        <p:blipFill>
          <a:blip r:embed="rId4"/>
          <a:stretch>
            <a:fillRect/>
          </a:stretch>
        </p:blipFill>
        <p:spPr>
          <a:xfrm>
            <a:off x="7088404" y="1512777"/>
            <a:ext cx="527944" cy="527944"/>
          </a:xfrm>
          <a:prstGeom prst="rect">
            <a:avLst/>
          </a:prstGeom>
        </p:spPr>
      </p:pic>
      <p:sp>
        <p:nvSpPr>
          <p:cNvPr id="816" name="TextBox 815">
            <a:extLst>
              <a:ext uri="{FF2B5EF4-FFF2-40B4-BE49-F238E27FC236}">
                <a16:creationId xmlns:a16="http://schemas.microsoft.com/office/drawing/2014/main" id="{4EC13EB1-081B-019D-DFA2-75E6E8520A0F}"/>
              </a:ext>
            </a:extLst>
          </p:cNvPr>
          <p:cNvSpPr txBox="1"/>
          <p:nvPr/>
        </p:nvSpPr>
        <p:spPr>
          <a:xfrm>
            <a:off x="7160657" y="1615729"/>
            <a:ext cx="383438" cy="307777"/>
          </a:xfrm>
          <a:prstGeom prst="rect">
            <a:avLst/>
          </a:prstGeom>
          <a:noFill/>
        </p:spPr>
        <p:txBody>
          <a:bodyPr wrap="none" rtlCol="0">
            <a:spAutoFit/>
          </a:bodyPr>
          <a:lstStyle/>
          <a:p>
            <a:r>
              <a:rPr lang="en-US" b="1" dirty="0">
                <a:solidFill>
                  <a:schemeClr val="bg2"/>
                </a:solidFill>
                <a:hlinkClick r:id="rId6" action="ppaction://hlinksldjump">
                  <a:extLst>
                    <a:ext uri="{A12FA001-AC4F-418D-AE19-62706E023703}">
                      <ahyp:hlinkClr xmlns:ahyp="http://schemas.microsoft.com/office/drawing/2018/hyperlinkcolor" val="tx"/>
                    </a:ext>
                  </a:extLst>
                </a:hlinkClick>
              </a:rPr>
              <a:t>03</a:t>
            </a:r>
            <a:endParaRPr lang="en-US" b="1" dirty="0">
              <a:solidFill>
                <a:schemeClr val="bg2"/>
              </a:solidFill>
            </a:endParaRPr>
          </a:p>
        </p:txBody>
      </p:sp>
      <p:sp>
        <p:nvSpPr>
          <p:cNvPr id="817" name="Google Shape;790;p41">
            <a:extLst>
              <a:ext uri="{FF2B5EF4-FFF2-40B4-BE49-F238E27FC236}">
                <a16:creationId xmlns:a16="http://schemas.microsoft.com/office/drawing/2014/main" id="{C737A3A2-7DB0-0D75-A093-C12073BAA8EA}"/>
              </a:ext>
            </a:extLst>
          </p:cNvPr>
          <p:cNvSpPr txBox="1">
            <a:spLocks/>
          </p:cNvSpPr>
          <p:nvPr/>
        </p:nvSpPr>
        <p:spPr>
          <a:xfrm>
            <a:off x="5495354" y="2092799"/>
            <a:ext cx="3714044" cy="74071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nton"/>
              <a:buNone/>
              <a:defRPr sz="2400" b="1" i="0" u="none" strike="noStrike" cap="none">
                <a:solidFill>
                  <a:schemeClr val="dk1"/>
                </a:solidFill>
                <a:latin typeface="Fira Sans"/>
                <a:ea typeface="Fira Sans"/>
                <a:cs typeface="Fira Sans"/>
                <a:sym typeface="Fira Sans"/>
              </a:defRPr>
            </a:lvl1pPr>
            <a:lvl2pPr marL="914400" marR="0" lvl="1"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2pPr>
            <a:lvl3pPr marL="1371600" marR="0" lvl="2"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3pPr>
            <a:lvl4pPr marL="1828800" marR="0" lvl="3"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4pPr>
            <a:lvl5pPr marL="2286000" marR="0" lvl="4"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5pPr>
            <a:lvl6pPr marL="2743200" marR="0" lvl="5"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6pPr>
            <a:lvl7pPr marL="3200400" marR="0" lvl="6"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7pPr>
            <a:lvl8pPr marL="3657600" marR="0" lvl="7"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8pPr>
            <a:lvl9pPr marL="4114800" marR="0" lvl="8"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9pPr>
          </a:lstStyle>
          <a:p>
            <a:pPr marL="0" indent="0"/>
            <a:r>
              <a:rPr lang="en-US" sz="2000" dirty="0"/>
              <a:t>Challenges and </a:t>
            </a:r>
          </a:p>
          <a:p>
            <a:pPr marL="0" indent="0"/>
            <a:r>
              <a:rPr lang="en-US" sz="2000" dirty="0"/>
              <a:t>Solutions</a:t>
            </a:r>
          </a:p>
        </p:txBody>
      </p:sp>
      <p:pic>
        <p:nvPicPr>
          <p:cNvPr id="818" name="Picture 817">
            <a:hlinkClick r:id="rId7" action="ppaction://hlinksldjump"/>
            <a:extLst>
              <a:ext uri="{FF2B5EF4-FFF2-40B4-BE49-F238E27FC236}">
                <a16:creationId xmlns:a16="http://schemas.microsoft.com/office/drawing/2014/main" id="{F2A0158F-F575-8B18-0A87-E0649F92CA24}"/>
              </a:ext>
            </a:extLst>
          </p:cNvPr>
          <p:cNvPicPr>
            <a:picLocks noChangeAspect="1"/>
          </p:cNvPicPr>
          <p:nvPr/>
        </p:nvPicPr>
        <p:blipFill>
          <a:blip r:embed="rId4"/>
          <a:stretch>
            <a:fillRect/>
          </a:stretch>
        </p:blipFill>
        <p:spPr>
          <a:xfrm>
            <a:off x="1587747" y="3004332"/>
            <a:ext cx="527944" cy="527944"/>
          </a:xfrm>
          <a:prstGeom prst="rect">
            <a:avLst/>
          </a:prstGeom>
        </p:spPr>
      </p:pic>
      <p:grpSp>
        <p:nvGrpSpPr>
          <p:cNvPr id="2" name="Group 1">
            <a:extLst>
              <a:ext uri="{FF2B5EF4-FFF2-40B4-BE49-F238E27FC236}">
                <a16:creationId xmlns:a16="http://schemas.microsoft.com/office/drawing/2014/main" id="{0B114B56-0A4E-5635-4BB1-F39476083768}"/>
              </a:ext>
            </a:extLst>
          </p:cNvPr>
          <p:cNvGrpSpPr/>
          <p:nvPr/>
        </p:nvGrpSpPr>
        <p:grpSpPr>
          <a:xfrm>
            <a:off x="3626130" y="3038463"/>
            <a:ext cx="527944" cy="527944"/>
            <a:chOff x="4308027" y="3004332"/>
            <a:chExt cx="527944" cy="527944"/>
          </a:xfrm>
        </p:grpSpPr>
        <p:pic>
          <p:nvPicPr>
            <p:cNvPr id="819" name="Picture 818">
              <a:hlinkClick r:id="rId8" action="ppaction://hlinksldjump"/>
              <a:extLst>
                <a:ext uri="{FF2B5EF4-FFF2-40B4-BE49-F238E27FC236}">
                  <a16:creationId xmlns:a16="http://schemas.microsoft.com/office/drawing/2014/main" id="{2F305746-AAF8-E960-1481-A68B0A5FDE1C}"/>
                </a:ext>
              </a:extLst>
            </p:cNvPr>
            <p:cNvPicPr>
              <a:picLocks noChangeAspect="1"/>
            </p:cNvPicPr>
            <p:nvPr/>
          </p:nvPicPr>
          <p:blipFill>
            <a:blip r:embed="rId4"/>
            <a:stretch>
              <a:fillRect/>
            </a:stretch>
          </p:blipFill>
          <p:spPr>
            <a:xfrm>
              <a:off x="4308027" y="3004332"/>
              <a:ext cx="527944" cy="527944"/>
            </a:xfrm>
            <a:prstGeom prst="rect">
              <a:avLst/>
            </a:prstGeom>
          </p:spPr>
        </p:pic>
        <p:sp>
          <p:nvSpPr>
            <p:cNvPr id="821" name="TextBox 820">
              <a:extLst>
                <a:ext uri="{FF2B5EF4-FFF2-40B4-BE49-F238E27FC236}">
                  <a16:creationId xmlns:a16="http://schemas.microsoft.com/office/drawing/2014/main" id="{B1915C37-AF2C-A658-987F-B828079D4D75}"/>
                </a:ext>
              </a:extLst>
            </p:cNvPr>
            <p:cNvSpPr txBox="1"/>
            <p:nvPr/>
          </p:nvSpPr>
          <p:spPr>
            <a:xfrm>
              <a:off x="4380281" y="3114415"/>
              <a:ext cx="383438" cy="307777"/>
            </a:xfrm>
            <a:prstGeom prst="rect">
              <a:avLst/>
            </a:prstGeom>
            <a:noFill/>
          </p:spPr>
          <p:txBody>
            <a:bodyPr wrap="none" rtlCol="0">
              <a:spAutoFit/>
            </a:bodyPr>
            <a:lstStyle/>
            <a:p>
              <a:r>
                <a:rPr lang="en-US" b="1" dirty="0">
                  <a:solidFill>
                    <a:schemeClr val="bg2"/>
                  </a:solidFill>
                  <a:hlinkClick r:id="rId8" action="ppaction://hlinksldjump">
                    <a:extLst>
                      <a:ext uri="{A12FA001-AC4F-418D-AE19-62706E023703}">
                        <ahyp:hlinkClr xmlns:ahyp="http://schemas.microsoft.com/office/drawing/2018/hyperlinkcolor" val="tx"/>
                      </a:ext>
                    </a:extLst>
                  </a:hlinkClick>
                </a:rPr>
                <a:t>05</a:t>
              </a:r>
              <a:endParaRPr lang="en-US" b="1" dirty="0">
                <a:solidFill>
                  <a:schemeClr val="bg2"/>
                </a:solidFill>
              </a:endParaRPr>
            </a:p>
          </p:txBody>
        </p:sp>
      </p:grpSp>
      <p:sp>
        <p:nvSpPr>
          <p:cNvPr id="824" name="TextBox 823">
            <a:extLst>
              <a:ext uri="{FF2B5EF4-FFF2-40B4-BE49-F238E27FC236}">
                <a16:creationId xmlns:a16="http://schemas.microsoft.com/office/drawing/2014/main" id="{7F14074A-5B4E-D853-D1A2-9A115B28087E}"/>
              </a:ext>
            </a:extLst>
          </p:cNvPr>
          <p:cNvSpPr txBox="1"/>
          <p:nvPr/>
        </p:nvSpPr>
        <p:spPr>
          <a:xfrm>
            <a:off x="1659999" y="3114415"/>
            <a:ext cx="383438" cy="307777"/>
          </a:xfrm>
          <a:prstGeom prst="rect">
            <a:avLst/>
          </a:prstGeom>
          <a:noFill/>
        </p:spPr>
        <p:txBody>
          <a:bodyPr wrap="none" rtlCol="0">
            <a:spAutoFit/>
          </a:bodyPr>
          <a:lstStyle/>
          <a:p>
            <a:r>
              <a:rPr lang="en-US" b="1" dirty="0">
                <a:solidFill>
                  <a:schemeClr val="bg2"/>
                </a:solidFill>
                <a:hlinkClick r:id="rId7" action="ppaction://hlinksldjump">
                  <a:extLst>
                    <a:ext uri="{A12FA001-AC4F-418D-AE19-62706E023703}">
                      <ahyp:hlinkClr xmlns:ahyp="http://schemas.microsoft.com/office/drawing/2018/hyperlinkcolor" val="tx"/>
                    </a:ext>
                  </a:extLst>
                </a:hlinkClick>
              </a:rPr>
              <a:t>04</a:t>
            </a:r>
            <a:endParaRPr lang="en-US" b="1" dirty="0">
              <a:solidFill>
                <a:schemeClr val="bg2"/>
              </a:solidFill>
            </a:endParaRPr>
          </a:p>
        </p:txBody>
      </p:sp>
      <p:grpSp>
        <p:nvGrpSpPr>
          <p:cNvPr id="3" name="Group 2">
            <a:extLst>
              <a:ext uri="{FF2B5EF4-FFF2-40B4-BE49-F238E27FC236}">
                <a16:creationId xmlns:a16="http://schemas.microsoft.com/office/drawing/2014/main" id="{9457721C-EE6D-D80E-23E7-C46F7EA6794B}"/>
              </a:ext>
            </a:extLst>
          </p:cNvPr>
          <p:cNvGrpSpPr/>
          <p:nvPr/>
        </p:nvGrpSpPr>
        <p:grpSpPr>
          <a:xfrm>
            <a:off x="5664513" y="3038464"/>
            <a:ext cx="527944" cy="527944"/>
            <a:chOff x="7088404" y="3004332"/>
            <a:chExt cx="527944" cy="527944"/>
          </a:xfrm>
        </p:grpSpPr>
        <p:pic>
          <p:nvPicPr>
            <p:cNvPr id="820" name="Picture 819">
              <a:hlinkClick r:id="rId9" action="ppaction://hlinksldjump"/>
              <a:extLst>
                <a:ext uri="{FF2B5EF4-FFF2-40B4-BE49-F238E27FC236}">
                  <a16:creationId xmlns:a16="http://schemas.microsoft.com/office/drawing/2014/main" id="{313F3E20-1B4B-ECDF-6CD1-3E89C5624E79}"/>
                </a:ext>
              </a:extLst>
            </p:cNvPr>
            <p:cNvPicPr>
              <a:picLocks noChangeAspect="1"/>
            </p:cNvPicPr>
            <p:nvPr/>
          </p:nvPicPr>
          <p:blipFill>
            <a:blip r:embed="rId4"/>
            <a:stretch>
              <a:fillRect/>
            </a:stretch>
          </p:blipFill>
          <p:spPr>
            <a:xfrm>
              <a:off x="7088404" y="3004332"/>
              <a:ext cx="527944" cy="527944"/>
            </a:xfrm>
            <a:prstGeom prst="rect">
              <a:avLst/>
            </a:prstGeom>
          </p:spPr>
        </p:pic>
        <p:sp>
          <p:nvSpPr>
            <p:cNvPr id="825" name="TextBox 824">
              <a:extLst>
                <a:ext uri="{FF2B5EF4-FFF2-40B4-BE49-F238E27FC236}">
                  <a16:creationId xmlns:a16="http://schemas.microsoft.com/office/drawing/2014/main" id="{83A462CA-6058-2D40-CEB2-FCEDFF7C71A1}"/>
                </a:ext>
              </a:extLst>
            </p:cNvPr>
            <p:cNvSpPr txBox="1"/>
            <p:nvPr/>
          </p:nvSpPr>
          <p:spPr>
            <a:xfrm>
              <a:off x="7156488" y="3114415"/>
              <a:ext cx="383438" cy="307777"/>
            </a:xfrm>
            <a:prstGeom prst="rect">
              <a:avLst/>
            </a:prstGeom>
            <a:noFill/>
          </p:spPr>
          <p:txBody>
            <a:bodyPr wrap="none" rtlCol="0">
              <a:spAutoFit/>
            </a:bodyPr>
            <a:lstStyle/>
            <a:p>
              <a:r>
                <a:rPr lang="en-US" b="1" dirty="0">
                  <a:solidFill>
                    <a:schemeClr val="bg2"/>
                  </a:solidFill>
                  <a:hlinkClick r:id="rId9" action="ppaction://hlinksldjump">
                    <a:extLst>
                      <a:ext uri="{A12FA001-AC4F-418D-AE19-62706E023703}">
                        <ahyp:hlinkClr xmlns:ahyp="http://schemas.microsoft.com/office/drawing/2018/hyperlinkcolor" val="tx"/>
                      </a:ext>
                    </a:extLst>
                  </a:hlinkClick>
                </a:rPr>
                <a:t>06</a:t>
              </a:r>
              <a:endParaRPr lang="en-US" b="1" dirty="0">
                <a:solidFill>
                  <a:schemeClr val="bg2"/>
                </a:solidFill>
              </a:endParaRPr>
            </a:p>
          </p:txBody>
        </p:sp>
      </p:grpSp>
      <p:sp>
        <p:nvSpPr>
          <p:cNvPr id="826" name="Google Shape;790;p41">
            <a:extLst>
              <a:ext uri="{FF2B5EF4-FFF2-40B4-BE49-F238E27FC236}">
                <a16:creationId xmlns:a16="http://schemas.microsoft.com/office/drawing/2014/main" id="{F07B07D6-D57C-313E-6E67-584BD2EFFAE4}"/>
              </a:ext>
            </a:extLst>
          </p:cNvPr>
          <p:cNvSpPr txBox="1">
            <a:spLocks/>
          </p:cNvSpPr>
          <p:nvPr/>
        </p:nvSpPr>
        <p:spPr>
          <a:xfrm>
            <a:off x="905557" y="3728277"/>
            <a:ext cx="1817175" cy="439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nton"/>
              <a:buNone/>
              <a:defRPr sz="2400" b="1" i="0" u="none" strike="noStrike" cap="none">
                <a:solidFill>
                  <a:schemeClr val="dk1"/>
                </a:solidFill>
                <a:latin typeface="Fira Sans"/>
                <a:ea typeface="Fira Sans"/>
                <a:cs typeface="Fira Sans"/>
                <a:sym typeface="Fira Sans"/>
              </a:defRPr>
            </a:lvl1pPr>
            <a:lvl2pPr marL="914400" marR="0" lvl="1"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2pPr>
            <a:lvl3pPr marL="1371600" marR="0" lvl="2"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3pPr>
            <a:lvl4pPr marL="1828800" marR="0" lvl="3"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4pPr>
            <a:lvl5pPr marL="2286000" marR="0" lvl="4"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5pPr>
            <a:lvl6pPr marL="2743200" marR="0" lvl="5"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6pPr>
            <a:lvl7pPr marL="3200400" marR="0" lvl="6"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7pPr>
            <a:lvl8pPr marL="3657600" marR="0" lvl="7"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8pPr>
            <a:lvl9pPr marL="4114800" marR="0" lvl="8"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9pPr>
          </a:lstStyle>
          <a:p>
            <a:pPr marL="0" indent="0"/>
            <a:r>
              <a:rPr lang="en-US" sz="2000" dirty="0"/>
              <a:t>KPIs</a:t>
            </a:r>
          </a:p>
        </p:txBody>
      </p:sp>
      <p:sp>
        <p:nvSpPr>
          <p:cNvPr id="827" name="Google Shape;790;p41">
            <a:extLst>
              <a:ext uri="{FF2B5EF4-FFF2-40B4-BE49-F238E27FC236}">
                <a16:creationId xmlns:a16="http://schemas.microsoft.com/office/drawing/2014/main" id="{DDE2CFB0-EB23-12A8-FEF5-4A024555492E}"/>
              </a:ext>
            </a:extLst>
          </p:cNvPr>
          <p:cNvSpPr txBox="1">
            <a:spLocks/>
          </p:cNvSpPr>
          <p:nvPr/>
        </p:nvSpPr>
        <p:spPr>
          <a:xfrm>
            <a:off x="2946544" y="3728277"/>
            <a:ext cx="1817175" cy="439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nton"/>
              <a:buNone/>
              <a:defRPr sz="2400" b="1" i="0" u="none" strike="noStrike" cap="none">
                <a:solidFill>
                  <a:schemeClr val="dk1"/>
                </a:solidFill>
                <a:latin typeface="Fira Sans"/>
                <a:ea typeface="Fira Sans"/>
                <a:cs typeface="Fira Sans"/>
                <a:sym typeface="Fira Sans"/>
              </a:defRPr>
            </a:lvl1pPr>
            <a:lvl2pPr marL="914400" marR="0" lvl="1"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2pPr>
            <a:lvl3pPr marL="1371600" marR="0" lvl="2"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3pPr>
            <a:lvl4pPr marL="1828800" marR="0" lvl="3"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4pPr>
            <a:lvl5pPr marL="2286000" marR="0" lvl="4"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5pPr>
            <a:lvl6pPr marL="2743200" marR="0" lvl="5"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6pPr>
            <a:lvl7pPr marL="3200400" marR="0" lvl="6"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7pPr>
            <a:lvl8pPr marL="3657600" marR="0" lvl="7"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8pPr>
            <a:lvl9pPr marL="4114800" marR="0" lvl="8"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9pPr>
          </a:lstStyle>
          <a:p>
            <a:pPr marL="0" indent="0"/>
            <a:r>
              <a:rPr lang="en-US" sz="2000" dirty="0"/>
              <a:t>Dashboards</a:t>
            </a:r>
          </a:p>
        </p:txBody>
      </p:sp>
      <p:sp>
        <p:nvSpPr>
          <p:cNvPr id="828" name="Google Shape;790;p41">
            <a:extLst>
              <a:ext uri="{FF2B5EF4-FFF2-40B4-BE49-F238E27FC236}">
                <a16:creationId xmlns:a16="http://schemas.microsoft.com/office/drawing/2014/main" id="{305BF5FC-75C1-C5F8-0E67-8188CF38DCF6}"/>
              </a:ext>
            </a:extLst>
          </p:cNvPr>
          <p:cNvSpPr txBox="1">
            <a:spLocks/>
          </p:cNvSpPr>
          <p:nvPr/>
        </p:nvSpPr>
        <p:spPr>
          <a:xfrm>
            <a:off x="6890962" y="3728277"/>
            <a:ext cx="1817175" cy="439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nton"/>
              <a:buNone/>
              <a:defRPr sz="2400" b="1" i="0" u="none" strike="noStrike" cap="none">
                <a:solidFill>
                  <a:schemeClr val="dk1"/>
                </a:solidFill>
                <a:latin typeface="Fira Sans"/>
                <a:ea typeface="Fira Sans"/>
                <a:cs typeface="Fira Sans"/>
                <a:sym typeface="Fira Sans"/>
              </a:defRPr>
            </a:lvl1pPr>
            <a:lvl2pPr marL="914400" marR="0" lvl="1"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2pPr>
            <a:lvl3pPr marL="1371600" marR="0" lvl="2"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3pPr>
            <a:lvl4pPr marL="1828800" marR="0" lvl="3"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4pPr>
            <a:lvl5pPr marL="2286000" marR="0" lvl="4"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5pPr>
            <a:lvl6pPr marL="2743200" marR="0" lvl="5"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6pPr>
            <a:lvl7pPr marL="3200400" marR="0" lvl="6"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7pPr>
            <a:lvl8pPr marL="3657600" marR="0" lvl="7"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8pPr>
            <a:lvl9pPr marL="4114800" marR="0" lvl="8"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9pPr>
          </a:lstStyle>
          <a:p>
            <a:pPr marL="0" indent="0"/>
            <a:r>
              <a:rPr lang="en-US" sz="2000" dirty="0"/>
              <a:t>Conclusion</a:t>
            </a:r>
          </a:p>
        </p:txBody>
      </p:sp>
      <p:pic>
        <p:nvPicPr>
          <p:cNvPr id="5" name="Picture 4">
            <a:hlinkClick r:id="rId9" action="ppaction://hlinksldjump"/>
            <a:extLst>
              <a:ext uri="{FF2B5EF4-FFF2-40B4-BE49-F238E27FC236}">
                <a16:creationId xmlns:a16="http://schemas.microsoft.com/office/drawing/2014/main" id="{62EFDCED-F73F-5EB6-5885-9A6D9812F410}"/>
              </a:ext>
            </a:extLst>
          </p:cNvPr>
          <p:cNvPicPr>
            <a:picLocks noChangeAspect="1"/>
          </p:cNvPicPr>
          <p:nvPr/>
        </p:nvPicPr>
        <p:blipFill>
          <a:blip r:embed="rId4"/>
          <a:stretch>
            <a:fillRect/>
          </a:stretch>
        </p:blipFill>
        <p:spPr>
          <a:xfrm>
            <a:off x="7539747" y="3038462"/>
            <a:ext cx="527944" cy="527944"/>
          </a:xfrm>
          <a:prstGeom prst="rect">
            <a:avLst/>
          </a:prstGeom>
        </p:spPr>
      </p:pic>
      <p:sp>
        <p:nvSpPr>
          <p:cNvPr id="6" name="TextBox 5">
            <a:extLst>
              <a:ext uri="{FF2B5EF4-FFF2-40B4-BE49-F238E27FC236}">
                <a16:creationId xmlns:a16="http://schemas.microsoft.com/office/drawing/2014/main" id="{65744D5B-B439-2D22-B521-ED51DAAA2A4D}"/>
              </a:ext>
            </a:extLst>
          </p:cNvPr>
          <p:cNvSpPr txBox="1"/>
          <p:nvPr/>
        </p:nvSpPr>
        <p:spPr>
          <a:xfrm>
            <a:off x="7607831" y="3148545"/>
            <a:ext cx="383438" cy="307777"/>
          </a:xfrm>
          <a:prstGeom prst="rect">
            <a:avLst/>
          </a:prstGeom>
          <a:noFill/>
        </p:spPr>
        <p:txBody>
          <a:bodyPr wrap="none" rtlCol="0">
            <a:spAutoFit/>
          </a:bodyPr>
          <a:lstStyle/>
          <a:p>
            <a:r>
              <a:rPr lang="en-US" b="1" dirty="0">
                <a:solidFill>
                  <a:schemeClr val="bg2"/>
                </a:solidFill>
                <a:hlinkClick r:id="rId10" action="ppaction://hlinksldjump">
                  <a:extLst>
                    <a:ext uri="{A12FA001-AC4F-418D-AE19-62706E023703}">
                      <ahyp:hlinkClr xmlns:ahyp="http://schemas.microsoft.com/office/drawing/2018/hyperlinkcolor" val="tx"/>
                    </a:ext>
                  </a:extLst>
                </a:hlinkClick>
              </a:rPr>
              <a:t>07</a:t>
            </a:r>
            <a:endParaRPr lang="en-US" b="1" dirty="0">
              <a:solidFill>
                <a:schemeClr val="bg2"/>
              </a:solidFill>
            </a:endParaRPr>
          </a:p>
        </p:txBody>
      </p:sp>
      <p:sp>
        <p:nvSpPr>
          <p:cNvPr id="7" name="Google Shape;790;p41">
            <a:extLst>
              <a:ext uri="{FF2B5EF4-FFF2-40B4-BE49-F238E27FC236}">
                <a16:creationId xmlns:a16="http://schemas.microsoft.com/office/drawing/2014/main" id="{50B62A6D-9C61-83C1-FD0A-EAE2D67E4422}"/>
              </a:ext>
            </a:extLst>
          </p:cNvPr>
          <p:cNvSpPr txBox="1">
            <a:spLocks/>
          </p:cNvSpPr>
          <p:nvPr/>
        </p:nvSpPr>
        <p:spPr>
          <a:xfrm>
            <a:off x="5015728" y="3728277"/>
            <a:ext cx="1817175" cy="439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nton"/>
              <a:buNone/>
              <a:defRPr sz="2400" b="1" i="0" u="none" strike="noStrike" cap="none">
                <a:solidFill>
                  <a:schemeClr val="dk1"/>
                </a:solidFill>
                <a:latin typeface="Fira Sans"/>
                <a:ea typeface="Fira Sans"/>
                <a:cs typeface="Fira Sans"/>
                <a:sym typeface="Fira Sans"/>
              </a:defRPr>
            </a:lvl1pPr>
            <a:lvl2pPr marL="914400" marR="0" lvl="1"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2pPr>
            <a:lvl3pPr marL="1371600" marR="0" lvl="2"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3pPr>
            <a:lvl4pPr marL="1828800" marR="0" lvl="3"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4pPr>
            <a:lvl5pPr marL="2286000" marR="0" lvl="4"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5pPr>
            <a:lvl6pPr marL="2743200" marR="0" lvl="5"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6pPr>
            <a:lvl7pPr marL="3200400" marR="0" lvl="6"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7pPr>
            <a:lvl8pPr marL="3657600" marR="0" lvl="7"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8pPr>
            <a:lvl9pPr marL="4114800" marR="0" lvl="8" indent="-3175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9pPr>
          </a:lstStyle>
          <a:p>
            <a:pPr marL="0" indent="0"/>
            <a:r>
              <a:rPr lang="en-US" sz="2000" dirty="0"/>
              <a:t>Inference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pic>
        <p:nvPicPr>
          <p:cNvPr id="18" name="Picture 17">
            <a:extLst>
              <a:ext uri="{FF2B5EF4-FFF2-40B4-BE49-F238E27FC236}">
                <a16:creationId xmlns:a16="http://schemas.microsoft.com/office/drawing/2014/main" id="{F2695274-5DED-04A2-C78B-6755B18ACC27}"/>
              </a:ext>
            </a:extLst>
          </p:cNvPr>
          <p:cNvPicPr>
            <a:picLocks noChangeAspect="1"/>
          </p:cNvPicPr>
          <p:nvPr/>
        </p:nvPicPr>
        <p:blipFill>
          <a:blip r:embed="rId3">
            <a:alphaModFix/>
          </a:blip>
          <a:stretch>
            <a:fillRect/>
          </a:stretch>
        </p:blipFill>
        <p:spPr>
          <a:xfrm>
            <a:off x="-15778" y="-4538"/>
            <a:ext cx="9159778" cy="5152374"/>
          </a:xfrm>
          <a:prstGeom prst="rect">
            <a:avLst/>
          </a:prstGeom>
        </p:spPr>
      </p:pic>
      <p:sp>
        <p:nvSpPr>
          <p:cNvPr id="1176" name="Google Shape;1176;p51"/>
          <p:cNvSpPr txBox="1">
            <a:spLocks noGrp="1"/>
          </p:cNvSpPr>
          <p:nvPr>
            <p:ph type="title"/>
          </p:nvPr>
        </p:nvSpPr>
        <p:spPr>
          <a:xfrm>
            <a:off x="752168" y="2066616"/>
            <a:ext cx="3333136" cy="1008423"/>
          </a:xfrm>
          <a:prstGeom prst="rect">
            <a:avLst/>
          </a:prstGeom>
          <a:solidFill>
            <a:srgbClr val="E23744"/>
          </a:solidFill>
        </p:spPr>
        <p:txBody>
          <a:bodyPr spcFirstLastPara="1" wrap="square" lIns="91425" tIns="91425" rIns="91425" bIns="91425" anchor="t" anchorCtr="0">
            <a:noAutofit/>
          </a:bodyPr>
          <a:lstStyle/>
          <a:p>
            <a:pPr marL="0" lvl="0" indent="0" rtl="0">
              <a:spcBef>
                <a:spcPts val="0"/>
              </a:spcBef>
              <a:spcAft>
                <a:spcPts val="0"/>
              </a:spcAft>
              <a:buNone/>
            </a:pPr>
            <a:r>
              <a:rPr lang="en-US" sz="4400" dirty="0">
                <a:solidFill>
                  <a:schemeClr val="tx1"/>
                </a:solidFill>
                <a:latin typeface="+mj-lt"/>
                <a:cs typeface="CordiaUPC" panose="020B0502040204020203" pitchFamily="34" charset="-34"/>
              </a:rPr>
              <a:t>Thank you!</a:t>
            </a:r>
            <a:endParaRPr sz="4400" dirty="0">
              <a:solidFill>
                <a:schemeClr val="tx1"/>
              </a:solidFill>
              <a:latin typeface="+mj-lt"/>
              <a:cs typeface="CordiaUPC" panose="020B0502040204020203" pitchFamily="34" charset="-34"/>
            </a:endParaRPr>
          </a:p>
        </p:txBody>
      </p:sp>
      <p:sp>
        <p:nvSpPr>
          <p:cNvPr id="16" name="AutoShape 2" descr="Zomato Marketing Strategy - A Case Study (2024)">
            <a:extLst>
              <a:ext uri="{FF2B5EF4-FFF2-40B4-BE49-F238E27FC236}">
                <a16:creationId xmlns:a16="http://schemas.microsoft.com/office/drawing/2014/main" id="{B25FF350-01FF-4B68-2D2D-7ABA73B339A5}"/>
              </a:ext>
            </a:extLst>
          </p:cNvPr>
          <p:cNvSpPr>
            <a:spLocks noChangeAspect="1" noChangeArrowheads="1"/>
          </p:cNvSpPr>
          <p:nvPr/>
        </p:nvSpPr>
        <p:spPr bwMode="auto">
          <a:xfrm>
            <a:off x="4419599" y="2419349"/>
            <a:ext cx="2467897" cy="246789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6" name="Picture 2" descr="Zomato Guy GIF - Zomato Guy India - Discover &amp; Share GIFs">
            <a:extLst>
              <a:ext uri="{FF2B5EF4-FFF2-40B4-BE49-F238E27FC236}">
                <a16:creationId xmlns:a16="http://schemas.microsoft.com/office/drawing/2014/main" id="{27DF5792-022C-D00D-FC89-F8AD3EA24E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573"/>
          <a:stretch/>
        </p:blipFill>
        <p:spPr bwMode="auto">
          <a:xfrm>
            <a:off x="1388789" y="-48163"/>
            <a:ext cx="2041930" cy="213957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4">
          <a:extLst>
            <a:ext uri="{FF2B5EF4-FFF2-40B4-BE49-F238E27FC236}">
              <a16:creationId xmlns:a16="http://schemas.microsoft.com/office/drawing/2014/main" id="{3FB73975-4A7B-2476-0C07-D7DFB218BFF0}"/>
            </a:ext>
          </a:extLst>
        </p:cNvPr>
        <p:cNvGrpSpPr/>
        <p:nvPr/>
      </p:nvGrpSpPr>
      <p:grpSpPr>
        <a:xfrm>
          <a:off x="0" y="0"/>
          <a:ext cx="0" cy="0"/>
          <a:chOff x="0" y="0"/>
          <a:chExt cx="0" cy="0"/>
        </a:xfrm>
      </p:grpSpPr>
      <p:pic>
        <p:nvPicPr>
          <p:cNvPr id="30" name="Google Shape;813;p42">
            <a:extLst>
              <a:ext uri="{FF2B5EF4-FFF2-40B4-BE49-F238E27FC236}">
                <a16:creationId xmlns:a16="http://schemas.microsoft.com/office/drawing/2014/main" id="{EC1F693B-4FAA-8BB5-A94F-838A44D6FD8A}"/>
              </a:ext>
            </a:extLst>
          </p:cNvPr>
          <p:cNvPicPr preferRelativeResize="0">
            <a:picLocks/>
          </p:cNvPicPr>
          <p:nvPr/>
        </p:nvPicPr>
        <p:blipFill rotWithShape="1">
          <a:blip r:embed="rId3">
            <a:alphaModFix/>
          </a:blip>
          <a:srcRect l="61362"/>
          <a:stretch/>
        </p:blipFill>
        <p:spPr>
          <a:xfrm>
            <a:off x="-7620" y="1"/>
            <a:ext cx="2186376" cy="5143500"/>
          </a:xfrm>
          <a:prstGeom prst="rect">
            <a:avLst/>
          </a:prstGeom>
          <a:noFill/>
          <a:ln>
            <a:noFill/>
          </a:ln>
        </p:spPr>
      </p:pic>
      <p:sp>
        <p:nvSpPr>
          <p:cNvPr id="781" name="Google Shape;781;p41">
            <a:extLst>
              <a:ext uri="{FF2B5EF4-FFF2-40B4-BE49-F238E27FC236}">
                <a16:creationId xmlns:a16="http://schemas.microsoft.com/office/drawing/2014/main" id="{7013D4AC-9427-8058-E520-390F1F9722F9}"/>
              </a:ext>
            </a:extLst>
          </p:cNvPr>
          <p:cNvSpPr txBox="1">
            <a:spLocks noGrp="1"/>
          </p:cNvSpPr>
          <p:nvPr>
            <p:ph type="title"/>
          </p:nvPr>
        </p:nvSpPr>
        <p:spPr>
          <a:xfrm>
            <a:off x="2838741" y="152260"/>
            <a:ext cx="3454400" cy="57234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Introduction</a:t>
            </a:r>
            <a:endParaRPr dirty="0">
              <a:solidFill>
                <a:schemeClr val="lt1"/>
              </a:solidFill>
            </a:endParaRPr>
          </a:p>
        </p:txBody>
      </p:sp>
      <p:grpSp>
        <p:nvGrpSpPr>
          <p:cNvPr id="800" name="Google Shape;800;p41">
            <a:extLst>
              <a:ext uri="{FF2B5EF4-FFF2-40B4-BE49-F238E27FC236}">
                <a16:creationId xmlns:a16="http://schemas.microsoft.com/office/drawing/2014/main" id="{5EE9C90F-A412-E3D9-F174-19301D6D3A21}"/>
              </a:ext>
            </a:extLst>
          </p:cNvPr>
          <p:cNvGrpSpPr/>
          <p:nvPr/>
        </p:nvGrpSpPr>
        <p:grpSpPr>
          <a:xfrm rot="1261609">
            <a:off x="8119192" y="741115"/>
            <a:ext cx="351145" cy="327996"/>
            <a:chOff x="4166025" y="2933700"/>
            <a:chExt cx="351150" cy="328000"/>
          </a:xfrm>
        </p:grpSpPr>
        <p:sp>
          <p:nvSpPr>
            <p:cNvPr id="801" name="Google Shape;801;p41">
              <a:extLst>
                <a:ext uri="{FF2B5EF4-FFF2-40B4-BE49-F238E27FC236}">
                  <a16:creationId xmlns:a16="http://schemas.microsoft.com/office/drawing/2014/main" id="{09115166-787B-67CF-7116-E7DA9193F3EF}"/>
                </a:ext>
              </a:extLst>
            </p:cNvPr>
            <p:cNvSpPr/>
            <p:nvPr/>
          </p:nvSpPr>
          <p:spPr>
            <a:xfrm>
              <a:off x="4412675" y="3138900"/>
              <a:ext cx="45100" cy="17975"/>
            </a:xfrm>
            <a:custGeom>
              <a:avLst/>
              <a:gdLst/>
              <a:ahLst/>
              <a:cxnLst/>
              <a:rect l="l" t="t" r="r" b="b"/>
              <a:pathLst>
                <a:path w="1804" h="719" extrusionOk="0">
                  <a:moveTo>
                    <a:pt x="1" y="0"/>
                  </a:moveTo>
                  <a:lnTo>
                    <a:pt x="1"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a:extLst>
                <a:ext uri="{FF2B5EF4-FFF2-40B4-BE49-F238E27FC236}">
                  <a16:creationId xmlns:a16="http://schemas.microsoft.com/office/drawing/2014/main" id="{558DE9BA-51E7-BA2A-54B4-E9A7B467157C}"/>
                </a:ext>
              </a:extLst>
            </p:cNvPr>
            <p:cNvSpPr/>
            <p:nvPr/>
          </p:nvSpPr>
          <p:spPr>
            <a:xfrm>
              <a:off x="4353775" y="3040600"/>
              <a:ext cx="163400" cy="221100"/>
            </a:xfrm>
            <a:custGeom>
              <a:avLst/>
              <a:gdLst/>
              <a:ahLst/>
              <a:cxnLst/>
              <a:rect l="l" t="t" r="r" b="b"/>
              <a:pathLst>
                <a:path w="6536" h="8844" extrusionOk="0">
                  <a:moveTo>
                    <a:pt x="4584" y="3105"/>
                  </a:moveTo>
                  <a:cubicBezTo>
                    <a:pt x="4811" y="3105"/>
                    <a:pt x="4990" y="3285"/>
                    <a:pt x="4990" y="3511"/>
                  </a:cubicBezTo>
                  <a:lnTo>
                    <a:pt x="4990" y="5056"/>
                  </a:lnTo>
                  <a:cubicBezTo>
                    <a:pt x="4990" y="5282"/>
                    <a:pt x="4811" y="5462"/>
                    <a:pt x="4584" y="5462"/>
                  </a:cubicBezTo>
                  <a:lnTo>
                    <a:pt x="1951" y="5462"/>
                  </a:lnTo>
                  <a:cubicBezTo>
                    <a:pt x="1721" y="5462"/>
                    <a:pt x="1526" y="5282"/>
                    <a:pt x="1526" y="5056"/>
                  </a:cubicBezTo>
                  <a:lnTo>
                    <a:pt x="1526" y="3511"/>
                  </a:lnTo>
                  <a:cubicBezTo>
                    <a:pt x="1526" y="3285"/>
                    <a:pt x="1721" y="3105"/>
                    <a:pt x="1951" y="3105"/>
                  </a:cubicBezTo>
                  <a:close/>
                  <a:moveTo>
                    <a:pt x="1089" y="0"/>
                  </a:moveTo>
                  <a:cubicBezTo>
                    <a:pt x="488" y="0"/>
                    <a:pt x="1" y="503"/>
                    <a:pt x="1" y="1104"/>
                  </a:cubicBezTo>
                  <a:lnTo>
                    <a:pt x="1" y="7736"/>
                  </a:lnTo>
                  <a:cubicBezTo>
                    <a:pt x="1" y="8356"/>
                    <a:pt x="488" y="8844"/>
                    <a:pt x="1089" y="8844"/>
                  </a:cubicBezTo>
                  <a:lnTo>
                    <a:pt x="5427" y="8844"/>
                  </a:lnTo>
                  <a:cubicBezTo>
                    <a:pt x="6032" y="8844"/>
                    <a:pt x="6535" y="8356"/>
                    <a:pt x="6535" y="7736"/>
                  </a:cubicBezTo>
                  <a:lnTo>
                    <a:pt x="6535" y="1104"/>
                  </a:lnTo>
                  <a:cubicBezTo>
                    <a:pt x="6535"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a:extLst>
                <a:ext uri="{FF2B5EF4-FFF2-40B4-BE49-F238E27FC236}">
                  <a16:creationId xmlns:a16="http://schemas.microsoft.com/office/drawing/2014/main" id="{DA62A78C-115B-C78D-352E-F23A09E3611C}"/>
                </a:ext>
              </a:extLst>
            </p:cNvPr>
            <p:cNvSpPr/>
            <p:nvPr/>
          </p:nvSpPr>
          <p:spPr>
            <a:xfrm>
              <a:off x="4224950" y="3138900"/>
              <a:ext cx="45075" cy="17975"/>
            </a:xfrm>
            <a:custGeom>
              <a:avLst/>
              <a:gdLst/>
              <a:ahLst/>
              <a:cxnLst/>
              <a:rect l="l" t="t" r="r" b="b"/>
              <a:pathLst>
                <a:path w="1803" h="719" extrusionOk="0">
                  <a:moveTo>
                    <a:pt x="0" y="0"/>
                  </a:moveTo>
                  <a:lnTo>
                    <a:pt x="0"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a:extLst>
                <a:ext uri="{FF2B5EF4-FFF2-40B4-BE49-F238E27FC236}">
                  <a16:creationId xmlns:a16="http://schemas.microsoft.com/office/drawing/2014/main" id="{E2146BC0-FC55-EEB0-D786-F6476766DC1C}"/>
                </a:ext>
              </a:extLst>
            </p:cNvPr>
            <p:cNvSpPr/>
            <p:nvPr/>
          </p:nvSpPr>
          <p:spPr>
            <a:xfrm>
              <a:off x="4166025" y="3040600"/>
              <a:ext cx="163000" cy="221100"/>
            </a:xfrm>
            <a:custGeom>
              <a:avLst/>
              <a:gdLst/>
              <a:ahLst/>
              <a:cxnLst/>
              <a:rect l="l" t="t" r="r" b="b"/>
              <a:pathLst>
                <a:path w="6520" h="8844" extrusionOk="0">
                  <a:moveTo>
                    <a:pt x="4569" y="3105"/>
                  </a:moveTo>
                  <a:cubicBezTo>
                    <a:pt x="4795" y="3105"/>
                    <a:pt x="4990" y="3285"/>
                    <a:pt x="4990" y="3511"/>
                  </a:cubicBezTo>
                  <a:lnTo>
                    <a:pt x="4990" y="5056"/>
                  </a:lnTo>
                  <a:cubicBezTo>
                    <a:pt x="4990" y="5282"/>
                    <a:pt x="4795" y="5462"/>
                    <a:pt x="4569" y="5462"/>
                  </a:cubicBezTo>
                  <a:lnTo>
                    <a:pt x="1936" y="5462"/>
                  </a:lnTo>
                  <a:cubicBezTo>
                    <a:pt x="1706" y="5462"/>
                    <a:pt x="1526" y="5282"/>
                    <a:pt x="1526" y="5056"/>
                  </a:cubicBezTo>
                  <a:lnTo>
                    <a:pt x="1526" y="3511"/>
                  </a:lnTo>
                  <a:cubicBezTo>
                    <a:pt x="1526" y="3285"/>
                    <a:pt x="1706" y="3105"/>
                    <a:pt x="1936" y="3105"/>
                  </a:cubicBezTo>
                  <a:close/>
                  <a:moveTo>
                    <a:pt x="1089" y="0"/>
                  </a:moveTo>
                  <a:cubicBezTo>
                    <a:pt x="489" y="0"/>
                    <a:pt x="1" y="503"/>
                    <a:pt x="1" y="1104"/>
                  </a:cubicBezTo>
                  <a:lnTo>
                    <a:pt x="1" y="7736"/>
                  </a:lnTo>
                  <a:cubicBezTo>
                    <a:pt x="1" y="8356"/>
                    <a:pt x="489" y="8844"/>
                    <a:pt x="1089" y="8844"/>
                  </a:cubicBezTo>
                  <a:lnTo>
                    <a:pt x="5427" y="8844"/>
                  </a:lnTo>
                  <a:cubicBezTo>
                    <a:pt x="6032" y="8844"/>
                    <a:pt x="6520" y="8356"/>
                    <a:pt x="6520" y="7736"/>
                  </a:cubicBezTo>
                  <a:lnTo>
                    <a:pt x="6520" y="1104"/>
                  </a:lnTo>
                  <a:cubicBezTo>
                    <a:pt x="6520"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a:extLst>
                <a:ext uri="{FF2B5EF4-FFF2-40B4-BE49-F238E27FC236}">
                  <a16:creationId xmlns:a16="http://schemas.microsoft.com/office/drawing/2014/main" id="{6EC12AC4-FE01-7202-28B8-B3B39D9EB98E}"/>
                </a:ext>
              </a:extLst>
            </p:cNvPr>
            <p:cNvSpPr/>
            <p:nvPr/>
          </p:nvSpPr>
          <p:spPr>
            <a:xfrm>
              <a:off x="4381000" y="2933700"/>
              <a:ext cx="108475" cy="86625"/>
            </a:xfrm>
            <a:custGeom>
              <a:avLst/>
              <a:gdLst/>
              <a:ahLst/>
              <a:cxnLst/>
              <a:rect l="l" t="t" r="r" b="b"/>
              <a:pathLst>
                <a:path w="4339" h="3465" extrusionOk="0">
                  <a:moveTo>
                    <a:pt x="1951" y="0"/>
                  </a:moveTo>
                  <a:cubicBezTo>
                    <a:pt x="1756" y="0"/>
                    <a:pt x="1592" y="149"/>
                    <a:pt x="1545" y="344"/>
                  </a:cubicBezTo>
                  <a:lnTo>
                    <a:pt x="1170" y="2197"/>
                  </a:lnTo>
                  <a:lnTo>
                    <a:pt x="421" y="2197"/>
                  </a:lnTo>
                  <a:cubicBezTo>
                    <a:pt x="195" y="2197"/>
                    <a:pt x="0" y="2392"/>
                    <a:pt x="0" y="2618"/>
                  </a:cubicBezTo>
                  <a:lnTo>
                    <a:pt x="0" y="3465"/>
                  </a:lnTo>
                  <a:lnTo>
                    <a:pt x="4338" y="3465"/>
                  </a:lnTo>
                  <a:lnTo>
                    <a:pt x="4338" y="2618"/>
                  </a:lnTo>
                  <a:cubicBezTo>
                    <a:pt x="4338" y="2392"/>
                    <a:pt x="4163" y="2197"/>
                    <a:pt x="3932" y="2197"/>
                  </a:cubicBezTo>
                  <a:lnTo>
                    <a:pt x="3168" y="2197"/>
                  </a:lnTo>
                  <a:lnTo>
                    <a:pt x="2797" y="344"/>
                  </a:lnTo>
                  <a:cubicBezTo>
                    <a:pt x="2762"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a:extLst>
                <a:ext uri="{FF2B5EF4-FFF2-40B4-BE49-F238E27FC236}">
                  <a16:creationId xmlns:a16="http://schemas.microsoft.com/office/drawing/2014/main" id="{D1491F90-E56F-F103-9AF2-17B43AD208AE}"/>
                </a:ext>
              </a:extLst>
            </p:cNvPr>
            <p:cNvSpPr/>
            <p:nvPr/>
          </p:nvSpPr>
          <p:spPr>
            <a:xfrm>
              <a:off x="4193250" y="2933700"/>
              <a:ext cx="108475" cy="86625"/>
            </a:xfrm>
            <a:custGeom>
              <a:avLst/>
              <a:gdLst/>
              <a:ahLst/>
              <a:cxnLst/>
              <a:rect l="l" t="t" r="r" b="b"/>
              <a:pathLst>
                <a:path w="4339" h="3465" extrusionOk="0">
                  <a:moveTo>
                    <a:pt x="1951" y="0"/>
                  </a:moveTo>
                  <a:cubicBezTo>
                    <a:pt x="1756" y="0"/>
                    <a:pt x="1576" y="149"/>
                    <a:pt x="1545" y="344"/>
                  </a:cubicBezTo>
                  <a:lnTo>
                    <a:pt x="1171" y="2197"/>
                  </a:lnTo>
                  <a:lnTo>
                    <a:pt x="406" y="2197"/>
                  </a:lnTo>
                  <a:cubicBezTo>
                    <a:pt x="180" y="2197"/>
                    <a:pt x="0" y="2392"/>
                    <a:pt x="0" y="2618"/>
                  </a:cubicBezTo>
                  <a:lnTo>
                    <a:pt x="0" y="3465"/>
                  </a:lnTo>
                  <a:lnTo>
                    <a:pt x="4338" y="3465"/>
                  </a:lnTo>
                  <a:lnTo>
                    <a:pt x="4338" y="2618"/>
                  </a:lnTo>
                  <a:cubicBezTo>
                    <a:pt x="4338" y="2392"/>
                    <a:pt x="4143" y="2197"/>
                    <a:pt x="3917" y="2197"/>
                  </a:cubicBezTo>
                  <a:lnTo>
                    <a:pt x="3168" y="2197"/>
                  </a:lnTo>
                  <a:lnTo>
                    <a:pt x="2797" y="344"/>
                  </a:lnTo>
                  <a:cubicBezTo>
                    <a:pt x="2747"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41">
            <a:extLst>
              <a:ext uri="{FF2B5EF4-FFF2-40B4-BE49-F238E27FC236}">
                <a16:creationId xmlns:a16="http://schemas.microsoft.com/office/drawing/2014/main" id="{7928CA46-43CF-0750-9ABD-2C94202C12CE}"/>
              </a:ext>
            </a:extLst>
          </p:cNvPr>
          <p:cNvSpPr/>
          <p:nvPr/>
        </p:nvSpPr>
        <p:spPr>
          <a:xfrm>
            <a:off x="837900" y="88720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hlinkClick r:id="rId4" action="ppaction://hlinksldjump"/>
            <a:extLst>
              <a:ext uri="{FF2B5EF4-FFF2-40B4-BE49-F238E27FC236}">
                <a16:creationId xmlns:a16="http://schemas.microsoft.com/office/drawing/2014/main" id="{E943E74F-05EC-F887-306D-99A7416A5FF9}"/>
              </a:ext>
            </a:extLst>
          </p:cNvPr>
          <p:cNvPicPr>
            <a:picLocks noChangeAspect="1"/>
          </p:cNvPicPr>
          <p:nvPr/>
        </p:nvPicPr>
        <p:blipFill>
          <a:blip r:embed="rId5"/>
          <a:stretch>
            <a:fillRect/>
          </a:stretch>
        </p:blipFill>
        <p:spPr>
          <a:xfrm>
            <a:off x="2869253" y="290072"/>
            <a:ext cx="499531" cy="434535"/>
          </a:xfrm>
          <a:prstGeom prst="rect">
            <a:avLst/>
          </a:prstGeom>
        </p:spPr>
      </p:pic>
      <p:grpSp>
        <p:nvGrpSpPr>
          <p:cNvPr id="18" name="Google Shape;741;p39">
            <a:extLst>
              <a:ext uri="{FF2B5EF4-FFF2-40B4-BE49-F238E27FC236}">
                <a16:creationId xmlns:a16="http://schemas.microsoft.com/office/drawing/2014/main" id="{0D34AA02-9A6E-9C9A-C264-B839D4EBA871}"/>
              </a:ext>
            </a:extLst>
          </p:cNvPr>
          <p:cNvGrpSpPr/>
          <p:nvPr/>
        </p:nvGrpSpPr>
        <p:grpSpPr>
          <a:xfrm flipH="1">
            <a:off x="664462" y="0"/>
            <a:ext cx="2083563" cy="5143500"/>
            <a:chOff x="2125263" y="621675"/>
            <a:chExt cx="197625" cy="438125"/>
          </a:xfrm>
        </p:grpSpPr>
        <p:sp>
          <p:nvSpPr>
            <p:cNvPr id="20" name="Google Shape;742;p39">
              <a:extLst>
                <a:ext uri="{FF2B5EF4-FFF2-40B4-BE49-F238E27FC236}">
                  <a16:creationId xmlns:a16="http://schemas.microsoft.com/office/drawing/2014/main" id="{81C2B07F-D47D-2681-560F-EE2D3A10FBFA}"/>
                </a:ext>
              </a:extLst>
            </p:cNvPr>
            <p:cNvSpPr/>
            <p:nvPr/>
          </p:nvSpPr>
          <p:spPr>
            <a:xfrm>
              <a:off x="2125263" y="621675"/>
              <a:ext cx="197625" cy="438125"/>
            </a:xfrm>
            <a:custGeom>
              <a:avLst/>
              <a:gdLst/>
              <a:ahLst/>
              <a:cxnLst/>
              <a:rect l="l" t="t" r="r" b="b"/>
              <a:pathLst>
                <a:path w="7905" h="17525" extrusionOk="0">
                  <a:moveTo>
                    <a:pt x="3233" y="14784"/>
                  </a:moveTo>
                  <a:cubicBezTo>
                    <a:pt x="3235" y="14839"/>
                    <a:pt x="3237" y="14894"/>
                    <a:pt x="3239" y="14949"/>
                  </a:cubicBezTo>
                  <a:lnTo>
                    <a:pt x="3239" y="14949"/>
                  </a:lnTo>
                  <a:cubicBezTo>
                    <a:pt x="3237" y="14894"/>
                    <a:pt x="3235" y="14839"/>
                    <a:pt x="3233" y="14784"/>
                  </a:cubicBezTo>
                  <a:close/>
                  <a:moveTo>
                    <a:pt x="3239" y="14949"/>
                  </a:moveTo>
                  <a:lnTo>
                    <a:pt x="3239" y="14949"/>
                  </a:lnTo>
                  <a:cubicBezTo>
                    <a:pt x="3240" y="14952"/>
                    <a:pt x="3240" y="14954"/>
                    <a:pt x="3240" y="14956"/>
                  </a:cubicBezTo>
                  <a:cubicBezTo>
                    <a:pt x="3240" y="15078"/>
                    <a:pt x="3255" y="15199"/>
                    <a:pt x="3264" y="15316"/>
                  </a:cubicBezTo>
                  <a:cubicBezTo>
                    <a:pt x="3278" y="15437"/>
                    <a:pt x="3289" y="15560"/>
                    <a:pt x="3307" y="15681"/>
                  </a:cubicBezTo>
                  <a:cubicBezTo>
                    <a:pt x="3307" y="15685"/>
                    <a:pt x="3312" y="15689"/>
                    <a:pt x="3313" y="15693"/>
                  </a:cubicBezTo>
                  <a:lnTo>
                    <a:pt x="3313" y="15693"/>
                  </a:lnTo>
                  <a:cubicBezTo>
                    <a:pt x="3276" y="15443"/>
                    <a:pt x="3252" y="15195"/>
                    <a:pt x="3239" y="14949"/>
                  </a:cubicBezTo>
                  <a:close/>
                  <a:moveTo>
                    <a:pt x="3313" y="15693"/>
                  </a:moveTo>
                  <a:cubicBezTo>
                    <a:pt x="3313" y="15694"/>
                    <a:pt x="3313" y="15695"/>
                    <a:pt x="3313" y="15695"/>
                  </a:cubicBezTo>
                  <a:cubicBezTo>
                    <a:pt x="3313" y="15695"/>
                    <a:pt x="3313" y="15694"/>
                    <a:pt x="3313" y="15693"/>
                  </a:cubicBezTo>
                  <a:close/>
                  <a:moveTo>
                    <a:pt x="1" y="0"/>
                  </a:moveTo>
                  <a:lnTo>
                    <a:pt x="1" y="17524"/>
                  </a:lnTo>
                  <a:lnTo>
                    <a:pt x="3435" y="17524"/>
                  </a:lnTo>
                  <a:cubicBezTo>
                    <a:pt x="3327" y="17242"/>
                    <a:pt x="3235" y="16955"/>
                    <a:pt x="3162" y="16663"/>
                  </a:cubicBezTo>
                  <a:cubicBezTo>
                    <a:pt x="2880" y="15549"/>
                    <a:pt x="2831" y="14373"/>
                    <a:pt x="3026" y="13215"/>
                  </a:cubicBezTo>
                  <a:cubicBezTo>
                    <a:pt x="3226" y="12063"/>
                    <a:pt x="3663" y="10929"/>
                    <a:pt x="4324" y="9913"/>
                  </a:cubicBezTo>
                  <a:cubicBezTo>
                    <a:pt x="4573" y="9529"/>
                    <a:pt x="4908" y="9134"/>
                    <a:pt x="5029" y="9047"/>
                  </a:cubicBezTo>
                  <a:cubicBezTo>
                    <a:pt x="5043" y="9037"/>
                    <a:pt x="5055" y="9032"/>
                    <a:pt x="5063" y="9032"/>
                  </a:cubicBezTo>
                  <a:cubicBezTo>
                    <a:pt x="5087" y="9032"/>
                    <a:pt x="5078" y="9080"/>
                    <a:pt x="5015" y="9198"/>
                  </a:cubicBezTo>
                  <a:cubicBezTo>
                    <a:pt x="4977" y="9280"/>
                    <a:pt x="4912" y="9387"/>
                    <a:pt x="4820" y="9538"/>
                  </a:cubicBezTo>
                  <a:cubicBezTo>
                    <a:pt x="4777" y="9612"/>
                    <a:pt x="4723" y="9694"/>
                    <a:pt x="4665" y="9787"/>
                  </a:cubicBezTo>
                  <a:cubicBezTo>
                    <a:pt x="4607" y="9884"/>
                    <a:pt x="4544" y="9980"/>
                    <a:pt x="4465" y="10112"/>
                  </a:cubicBezTo>
                  <a:lnTo>
                    <a:pt x="4286" y="10424"/>
                  </a:lnTo>
                  <a:cubicBezTo>
                    <a:pt x="4232" y="10530"/>
                    <a:pt x="4178" y="10638"/>
                    <a:pt x="4120" y="10745"/>
                  </a:cubicBezTo>
                  <a:cubicBezTo>
                    <a:pt x="4095" y="10797"/>
                    <a:pt x="4066" y="10851"/>
                    <a:pt x="4043" y="10905"/>
                  </a:cubicBezTo>
                  <a:lnTo>
                    <a:pt x="3969" y="11071"/>
                  </a:lnTo>
                  <a:cubicBezTo>
                    <a:pt x="3920" y="11183"/>
                    <a:pt x="3868" y="11294"/>
                    <a:pt x="3828" y="11406"/>
                  </a:cubicBezTo>
                  <a:cubicBezTo>
                    <a:pt x="3648" y="11854"/>
                    <a:pt x="3512" y="12321"/>
                    <a:pt x="3410" y="12792"/>
                  </a:cubicBezTo>
                  <a:cubicBezTo>
                    <a:pt x="3307" y="13264"/>
                    <a:pt x="3255" y="13745"/>
                    <a:pt x="3235" y="14232"/>
                  </a:cubicBezTo>
                  <a:lnTo>
                    <a:pt x="3226" y="14591"/>
                  </a:lnTo>
                  <a:cubicBezTo>
                    <a:pt x="3228" y="14656"/>
                    <a:pt x="3231" y="14720"/>
                    <a:pt x="3233" y="14784"/>
                  </a:cubicBezTo>
                  <a:lnTo>
                    <a:pt x="3233" y="14784"/>
                  </a:lnTo>
                  <a:cubicBezTo>
                    <a:pt x="3221" y="14346"/>
                    <a:pt x="3247" y="13916"/>
                    <a:pt x="3307" y="13493"/>
                  </a:cubicBezTo>
                  <a:cubicBezTo>
                    <a:pt x="3406" y="12782"/>
                    <a:pt x="3595" y="12087"/>
                    <a:pt x="3877" y="11410"/>
                  </a:cubicBezTo>
                  <a:lnTo>
                    <a:pt x="3877" y="11410"/>
                  </a:lnTo>
                  <a:cubicBezTo>
                    <a:pt x="3794" y="11625"/>
                    <a:pt x="3711" y="11839"/>
                    <a:pt x="3648" y="12052"/>
                  </a:cubicBezTo>
                  <a:cubicBezTo>
                    <a:pt x="3605" y="12184"/>
                    <a:pt x="3565" y="12315"/>
                    <a:pt x="3532" y="12442"/>
                  </a:cubicBezTo>
                  <a:cubicBezTo>
                    <a:pt x="3663" y="12009"/>
                    <a:pt x="3833" y="11585"/>
                    <a:pt x="4028" y="11177"/>
                  </a:cubicBezTo>
                  <a:cubicBezTo>
                    <a:pt x="4135" y="10939"/>
                    <a:pt x="4270" y="10710"/>
                    <a:pt x="4398" y="10482"/>
                  </a:cubicBezTo>
                  <a:lnTo>
                    <a:pt x="4611" y="10146"/>
                  </a:lnTo>
                  <a:cubicBezTo>
                    <a:pt x="4650" y="10092"/>
                    <a:pt x="4685" y="10039"/>
                    <a:pt x="4719" y="9991"/>
                  </a:cubicBezTo>
                  <a:lnTo>
                    <a:pt x="4825" y="9835"/>
                  </a:lnTo>
                  <a:cubicBezTo>
                    <a:pt x="5394" y="9017"/>
                    <a:pt x="5992" y="8249"/>
                    <a:pt x="6436" y="7452"/>
                  </a:cubicBezTo>
                  <a:lnTo>
                    <a:pt x="6436" y="7452"/>
                  </a:lnTo>
                  <a:cubicBezTo>
                    <a:pt x="6149" y="8031"/>
                    <a:pt x="5769" y="8600"/>
                    <a:pt x="5375" y="9183"/>
                  </a:cubicBezTo>
                  <a:cubicBezTo>
                    <a:pt x="5175" y="9475"/>
                    <a:pt x="4977" y="9776"/>
                    <a:pt x="4782" y="10078"/>
                  </a:cubicBezTo>
                  <a:cubicBezTo>
                    <a:pt x="4679" y="10234"/>
                    <a:pt x="4582" y="10399"/>
                    <a:pt x="4485" y="10559"/>
                  </a:cubicBezTo>
                  <a:lnTo>
                    <a:pt x="4353" y="10813"/>
                  </a:lnTo>
                  <a:cubicBezTo>
                    <a:pt x="4310" y="10900"/>
                    <a:pt x="4261" y="10978"/>
                    <a:pt x="4223" y="11066"/>
                  </a:cubicBezTo>
                  <a:cubicBezTo>
                    <a:pt x="3897" y="11756"/>
                    <a:pt x="3663" y="12490"/>
                    <a:pt x="3532" y="13249"/>
                  </a:cubicBezTo>
                  <a:cubicBezTo>
                    <a:pt x="3410" y="14007"/>
                    <a:pt x="3390" y="14786"/>
                    <a:pt x="3483" y="15549"/>
                  </a:cubicBezTo>
                  <a:lnTo>
                    <a:pt x="3527" y="15836"/>
                  </a:lnTo>
                  <a:cubicBezTo>
                    <a:pt x="3536" y="15886"/>
                    <a:pt x="3541" y="15933"/>
                    <a:pt x="3551" y="15982"/>
                  </a:cubicBezTo>
                  <a:lnTo>
                    <a:pt x="3581" y="16124"/>
                  </a:lnTo>
                  <a:lnTo>
                    <a:pt x="3639" y="16406"/>
                  </a:lnTo>
                  <a:lnTo>
                    <a:pt x="3716" y="16687"/>
                  </a:lnTo>
                  <a:lnTo>
                    <a:pt x="3756" y="16829"/>
                  </a:lnTo>
                  <a:lnTo>
                    <a:pt x="3799" y="16965"/>
                  </a:lnTo>
                  <a:lnTo>
                    <a:pt x="3891" y="17242"/>
                  </a:lnTo>
                  <a:cubicBezTo>
                    <a:pt x="3926" y="17329"/>
                    <a:pt x="3965" y="17417"/>
                    <a:pt x="4003" y="17509"/>
                  </a:cubicBezTo>
                  <a:cubicBezTo>
                    <a:pt x="4003" y="17515"/>
                    <a:pt x="4003" y="17520"/>
                    <a:pt x="4008" y="17524"/>
                  </a:cubicBezTo>
                  <a:lnTo>
                    <a:pt x="4305" y="17524"/>
                  </a:lnTo>
                  <a:cubicBezTo>
                    <a:pt x="4198" y="17271"/>
                    <a:pt x="4106" y="17019"/>
                    <a:pt x="4023" y="16761"/>
                  </a:cubicBezTo>
                  <a:cubicBezTo>
                    <a:pt x="3902" y="16342"/>
                    <a:pt x="3814" y="15919"/>
                    <a:pt x="3760" y="15491"/>
                  </a:cubicBezTo>
                  <a:cubicBezTo>
                    <a:pt x="3716" y="15064"/>
                    <a:pt x="3702" y="14631"/>
                    <a:pt x="3726" y="14198"/>
                  </a:cubicBezTo>
                  <a:cubicBezTo>
                    <a:pt x="3760" y="13769"/>
                    <a:pt x="3814" y="13342"/>
                    <a:pt x="3916" y="12923"/>
                  </a:cubicBezTo>
                  <a:lnTo>
                    <a:pt x="3916" y="12923"/>
                  </a:lnTo>
                  <a:cubicBezTo>
                    <a:pt x="3886" y="13235"/>
                    <a:pt x="3848" y="13599"/>
                    <a:pt x="3853" y="13935"/>
                  </a:cubicBezTo>
                  <a:cubicBezTo>
                    <a:pt x="3857" y="14018"/>
                    <a:pt x="3857" y="14101"/>
                    <a:pt x="3857" y="14183"/>
                  </a:cubicBezTo>
                  <a:cubicBezTo>
                    <a:pt x="3857" y="14198"/>
                    <a:pt x="3857" y="14212"/>
                    <a:pt x="3862" y="14227"/>
                  </a:cubicBezTo>
                  <a:cubicBezTo>
                    <a:pt x="3872" y="13984"/>
                    <a:pt x="3897" y="13735"/>
                    <a:pt x="3935" y="13488"/>
                  </a:cubicBezTo>
                  <a:cubicBezTo>
                    <a:pt x="3945" y="13410"/>
                    <a:pt x="3955" y="13336"/>
                    <a:pt x="3965" y="13259"/>
                  </a:cubicBezTo>
                  <a:cubicBezTo>
                    <a:pt x="3979" y="13206"/>
                    <a:pt x="3989" y="13152"/>
                    <a:pt x="3998" y="13098"/>
                  </a:cubicBezTo>
                  <a:cubicBezTo>
                    <a:pt x="4003" y="13093"/>
                    <a:pt x="4003" y="13093"/>
                    <a:pt x="4003" y="13089"/>
                  </a:cubicBezTo>
                  <a:cubicBezTo>
                    <a:pt x="4003" y="13084"/>
                    <a:pt x="4003" y="13079"/>
                    <a:pt x="4008" y="13074"/>
                  </a:cubicBezTo>
                  <a:lnTo>
                    <a:pt x="4008" y="13074"/>
                  </a:lnTo>
                  <a:cubicBezTo>
                    <a:pt x="4008" y="13074"/>
                    <a:pt x="4005" y="13074"/>
                    <a:pt x="4004" y="13076"/>
                  </a:cubicBezTo>
                  <a:lnTo>
                    <a:pt x="4004" y="13076"/>
                  </a:lnTo>
                  <a:cubicBezTo>
                    <a:pt x="4199" y="12148"/>
                    <a:pt x="4569" y="11234"/>
                    <a:pt x="5127" y="10389"/>
                  </a:cubicBezTo>
                  <a:cubicBezTo>
                    <a:pt x="6528" y="8294"/>
                    <a:pt x="7904" y="6927"/>
                    <a:pt x="7666" y="4213"/>
                  </a:cubicBezTo>
                  <a:cubicBezTo>
                    <a:pt x="7545" y="2808"/>
                    <a:pt x="7175" y="1407"/>
                    <a:pt x="7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43;p39">
              <a:extLst>
                <a:ext uri="{FF2B5EF4-FFF2-40B4-BE49-F238E27FC236}">
                  <a16:creationId xmlns:a16="http://schemas.microsoft.com/office/drawing/2014/main" id="{CA575DC8-6A45-38D8-54BD-4FE1BF83D7ED}"/>
                </a:ext>
              </a:extLst>
            </p:cNvPr>
            <p:cNvSpPr/>
            <p:nvPr/>
          </p:nvSpPr>
          <p:spPr>
            <a:xfrm>
              <a:off x="2203213" y="974175"/>
              <a:ext cx="16925" cy="85625"/>
            </a:xfrm>
            <a:custGeom>
              <a:avLst/>
              <a:gdLst/>
              <a:ahLst/>
              <a:cxnLst/>
              <a:rect l="l" t="t" r="r" b="b"/>
              <a:pathLst>
                <a:path w="677" h="3425" extrusionOk="0">
                  <a:moveTo>
                    <a:pt x="59" y="1"/>
                  </a:moveTo>
                  <a:lnTo>
                    <a:pt x="59" y="1"/>
                  </a:lnTo>
                  <a:cubicBezTo>
                    <a:pt x="0" y="720"/>
                    <a:pt x="44" y="1386"/>
                    <a:pt x="160" y="2033"/>
                  </a:cubicBezTo>
                  <a:cubicBezTo>
                    <a:pt x="248" y="2500"/>
                    <a:pt x="380" y="2962"/>
                    <a:pt x="564" y="3424"/>
                  </a:cubicBezTo>
                  <a:lnTo>
                    <a:pt x="676" y="3424"/>
                  </a:lnTo>
                  <a:cubicBezTo>
                    <a:pt x="593" y="3229"/>
                    <a:pt x="530" y="3030"/>
                    <a:pt x="467" y="2836"/>
                  </a:cubicBezTo>
                  <a:cubicBezTo>
                    <a:pt x="433" y="2733"/>
                    <a:pt x="409" y="2627"/>
                    <a:pt x="380" y="2524"/>
                  </a:cubicBezTo>
                  <a:lnTo>
                    <a:pt x="335" y="2369"/>
                  </a:lnTo>
                  <a:cubicBezTo>
                    <a:pt x="326" y="2315"/>
                    <a:pt x="317" y="2262"/>
                    <a:pt x="302" y="2213"/>
                  </a:cubicBezTo>
                  <a:lnTo>
                    <a:pt x="238" y="1898"/>
                  </a:lnTo>
                  <a:lnTo>
                    <a:pt x="189" y="1581"/>
                  </a:lnTo>
                  <a:cubicBezTo>
                    <a:pt x="166" y="1528"/>
                    <a:pt x="142" y="1431"/>
                    <a:pt x="126" y="1303"/>
                  </a:cubicBezTo>
                  <a:cubicBezTo>
                    <a:pt x="117" y="1240"/>
                    <a:pt x="112" y="1173"/>
                    <a:pt x="102" y="1099"/>
                  </a:cubicBezTo>
                  <a:cubicBezTo>
                    <a:pt x="97" y="1065"/>
                    <a:pt x="93" y="1027"/>
                    <a:pt x="93" y="987"/>
                  </a:cubicBezTo>
                  <a:cubicBezTo>
                    <a:pt x="88" y="949"/>
                    <a:pt x="88" y="910"/>
                    <a:pt x="83" y="870"/>
                  </a:cubicBezTo>
                  <a:cubicBezTo>
                    <a:pt x="83" y="793"/>
                    <a:pt x="79" y="715"/>
                    <a:pt x="73" y="632"/>
                  </a:cubicBezTo>
                  <a:cubicBezTo>
                    <a:pt x="73" y="594"/>
                    <a:pt x="68" y="555"/>
                    <a:pt x="68" y="516"/>
                  </a:cubicBezTo>
                  <a:lnTo>
                    <a:pt x="68" y="399"/>
                  </a:lnTo>
                  <a:cubicBezTo>
                    <a:pt x="68" y="248"/>
                    <a:pt x="63" y="107"/>
                    <a:pt x="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44;p39">
              <a:extLst>
                <a:ext uri="{FF2B5EF4-FFF2-40B4-BE49-F238E27FC236}">
                  <a16:creationId xmlns:a16="http://schemas.microsoft.com/office/drawing/2014/main" id="{E0356F09-00D1-ED40-757E-149F604CFF40}"/>
                </a:ext>
              </a:extLst>
            </p:cNvPr>
            <p:cNvSpPr/>
            <p:nvPr/>
          </p:nvSpPr>
          <p:spPr>
            <a:xfrm>
              <a:off x="2206963" y="1025825"/>
              <a:ext cx="1150" cy="4800"/>
            </a:xfrm>
            <a:custGeom>
              <a:avLst/>
              <a:gdLst/>
              <a:ahLst/>
              <a:cxnLst/>
              <a:rect l="l" t="t" r="r" b="b"/>
              <a:pathLst>
                <a:path w="46" h="192" extrusionOk="0">
                  <a:moveTo>
                    <a:pt x="45" y="191"/>
                  </a:moveTo>
                  <a:cubicBezTo>
                    <a:pt x="30" y="128"/>
                    <a:pt x="16" y="65"/>
                    <a:pt x="1" y="1"/>
                  </a:cubicBezTo>
                  <a:cubicBezTo>
                    <a:pt x="16" y="65"/>
                    <a:pt x="30" y="128"/>
                    <a:pt x="45" y="1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45;p39">
              <a:extLst>
                <a:ext uri="{FF2B5EF4-FFF2-40B4-BE49-F238E27FC236}">
                  <a16:creationId xmlns:a16="http://schemas.microsoft.com/office/drawing/2014/main" id="{529C085A-1F97-CB13-F3D5-F5B0CCA1F783}"/>
                </a:ext>
              </a:extLst>
            </p:cNvPr>
            <p:cNvSpPr/>
            <p:nvPr/>
          </p:nvSpPr>
          <p:spPr>
            <a:xfrm>
              <a:off x="2210013" y="1038125"/>
              <a:ext cx="1250" cy="4400"/>
            </a:xfrm>
            <a:custGeom>
              <a:avLst/>
              <a:gdLst/>
              <a:ahLst/>
              <a:cxnLst/>
              <a:rect l="l" t="t" r="r" b="b"/>
              <a:pathLst>
                <a:path w="50" h="176" extrusionOk="0">
                  <a:moveTo>
                    <a:pt x="0" y="0"/>
                  </a:moveTo>
                  <a:cubicBezTo>
                    <a:pt x="5" y="20"/>
                    <a:pt x="11" y="45"/>
                    <a:pt x="16" y="63"/>
                  </a:cubicBezTo>
                  <a:cubicBezTo>
                    <a:pt x="19" y="80"/>
                    <a:pt x="24" y="96"/>
                    <a:pt x="29" y="111"/>
                  </a:cubicBezTo>
                  <a:lnTo>
                    <a:pt x="29" y="111"/>
                  </a:lnTo>
                  <a:cubicBezTo>
                    <a:pt x="19" y="74"/>
                    <a:pt x="10" y="37"/>
                    <a:pt x="0" y="0"/>
                  </a:cubicBezTo>
                  <a:close/>
                  <a:moveTo>
                    <a:pt x="29" y="111"/>
                  </a:moveTo>
                  <a:cubicBezTo>
                    <a:pt x="36" y="132"/>
                    <a:pt x="42" y="154"/>
                    <a:pt x="49" y="175"/>
                  </a:cubicBezTo>
                  <a:cubicBezTo>
                    <a:pt x="44" y="153"/>
                    <a:pt x="37" y="132"/>
                    <a:pt x="29" y="1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46;p39">
              <a:extLst>
                <a:ext uri="{FF2B5EF4-FFF2-40B4-BE49-F238E27FC236}">
                  <a16:creationId xmlns:a16="http://schemas.microsoft.com/office/drawing/2014/main" id="{800B7F0D-A079-CA5B-1733-59762C7284DB}"/>
                </a:ext>
              </a:extLst>
            </p:cNvPr>
            <p:cNvSpPr/>
            <p:nvPr/>
          </p:nvSpPr>
          <p:spPr>
            <a:xfrm>
              <a:off x="2212463" y="1046525"/>
              <a:ext cx="4875" cy="13275"/>
            </a:xfrm>
            <a:custGeom>
              <a:avLst/>
              <a:gdLst/>
              <a:ahLst/>
              <a:cxnLst/>
              <a:rect l="l" t="t" r="r" b="b"/>
              <a:pathLst>
                <a:path w="195" h="531" extrusionOk="0">
                  <a:moveTo>
                    <a:pt x="0" y="0"/>
                  </a:moveTo>
                  <a:cubicBezTo>
                    <a:pt x="4" y="21"/>
                    <a:pt x="12" y="42"/>
                    <a:pt x="20" y="60"/>
                  </a:cubicBezTo>
                  <a:lnTo>
                    <a:pt x="20" y="60"/>
                  </a:lnTo>
                  <a:cubicBezTo>
                    <a:pt x="13" y="40"/>
                    <a:pt x="7" y="20"/>
                    <a:pt x="0" y="0"/>
                  </a:cubicBezTo>
                  <a:close/>
                  <a:moveTo>
                    <a:pt x="20" y="60"/>
                  </a:moveTo>
                  <a:cubicBezTo>
                    <a:pt x="42" y="125"/>
                    <a:pt x="64" y="191"/>
                    <a:pt x="87" y="256"/>
                  </a:cubicBezTo>
                  <a:lnTo>
                    <a:pt x="87" y="256"/>
                  </a:lnTo>
                  <a:cubicBezTo>
                    <a:pt x="66" y="193"/>
                    <a:pt x="46" y="131"/>
                    <a:pt x="24" y="68"/>
                  </a:cubicBezTo>
                  <a:cubicBezTo>
                    <a:pt x="22" y="65"/>
                    <a:pt x="21" y="62"/>
                    <a:pt x="20" y="60"/>
                  </a:cubicBezTo>
                  <a:close/>
                  <a:moveTo>
                    <a:pt x="87" y="256"/>
                  </a:moveTo>
                  <a:lnTo>
                    <a:pt x="87" y="256"/>
                  </a:lnTo>
                  <a:cubicBezTo>
                    <a:pt x="104" y="305"/>
                    <a:pt x="121" y="355"/>
                    <a:pt x="140" y="404"/>
                  </a:cubicBezTo>
                  <a:lnTo>
                    <a:pt x="150" y="426"/>
                  </a:lnTo>
                  <a:lnTo>
                    <a:pt x="150" y="426"/>
                  </a:lnTo>
                  <a:cubicBezTo>
                    <a:pt x="128" y="369"/>
                    <a:pt x="108" y="313"/>
                    <a:pt x="87" y="256"/>
                  </a:cubicBezTo>
                  <a:close/>
                  <a:moveTo>
                    <a:pt x="150" y="426"/>
                  </a:moveTo>
                  <a:cubicBezTo>
                    <a:pt x="163" y="461"/>
                    <a:pt x="176" y="496"/>
                    <a:pt x="189" y="530"/>
                  </a:cubicBezTo>
                  <a:lnTo>
                    <a:pt x="194" y="530"/>
                  </a:lnTo>
                  <a:lnTo>
                    <a:pt x="150" y="4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807;p41">
            <a:extLst>
              <a:ext uri="{FF2B5EF4-FFF2-40B4-BE49-F238E27FC236}">
                <a16:creationId xmlns:a16="http://schemas.microsoft.com/office/drawing/2014/main" id="{D2536769-C052-87FC-4077-135CD80866F8}"/>
              </a:ext>
            </a:extLst>
          </p:cNvPr>
          <p:cNvSpPr/>
          <p:nvPr/>
        </p:nvSpPr>
        <p:spPr>
          <a:xfrm>
            <a:off x="1035456" y="430002"/>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TextBox 768">
            <a:extLst>
              <a:ext uri="{FF2B5EF4-FFF2-40B4-BE49-F238E27FC236}">
                <a16:creationId xmlns:a16="http://schemas.microsoft.com/office/drawing/2014/main" id="{99E57D24-EC98-35AD-AF3E-4355DC6492E8}"/>
              </a:ext>
            </a:extLst>
          </p:cNvPr>
          <p:cNvSpPr txBox="1"/>
          <p:nvPr/>
        </p:nvSpPr>
        <p:spPr>
          <a:xfrm>
            <a:off x="2838741" y="1258999"/>
            <a:ext cx="4294637" cy="2437655"/>
          </a:xfrm>
          <a:prstGeom prst="rect">
            <a:avLst/>
          </a:prstGeom>
          <a:noFill/>
        </p:spPr>
        <p:txBody>
          <a:bodyPr wrap="square" rtlCol="0">
            <a:spAutoFit/>
          </a:bodyPr>
          <a:lstStyle/>
          <a:p>
            <a:endParaRPr lang="en-US" sz="800" b="1" dirty="0">
              <a:solidFill>
                <a:schemeClr val="bg1">
                  <a:lumMod val="60000"/>
                  <a:lumOff val="40000"/>
                </a:schemeClr>
              </a:solidFill>
            </a:endParaRPr>
          </a:p>
          <a:p>
            <a:pPr>
              <a:lnSpc>
                <a:spcPct val="150000"/>
              </a:lnSpc>
            </a:pPr>
            <a:r>
              <a:rPr lang="en-US" dirty="0">
                <a:solidFill>
                  <a:schemeClr val="tx1"/>
                </a:solidFill>
              </a:rPr>
              <a:t>This project explores the restaurant industry using a comprehensive dataset analyzed with </a:t>
            </a:r>
            <a:r>
              <a:rPr lang="en-US" b="1" dirty="0">
                <a:solidFill>
                  <a:schemeClr val="tx1"/>
                </a:solidFill>
              </a:rPr>
              <a:t>Excel</a:t>
            </a:r>
            <a:r>
              <a:rPr lang="en-US" dirty="0">
                <a:solidFill>
                  <a:schemeClr val="tx1"/>
                </a:solidFill>
              </a:rPr>
              <a:t> and </a:t>
            </a:r>
            <a:r>
              <a:rPr lang="en-US" b="1" dirty="0">
                <a:solidFill>
                  <a:schemeClr val="tx1"/>
                </a:solidFill>
              </a:rPr>
              <a:t>SQL</a:t>
            </a:r>
            <a:r>
              <a:rPr lang="en-US" dirty="0">
                <a:solidFill>
                  <a:schemeClr val="tx1"/>
                </a:solidFill>
              </a:rPr>
              <a:t> for data preparation and visualized through </a:t>
            </a:r>
            <a:r>
              <a:rPr lang="en-US" b="1" dirty="0">
                <a:solidFill>
                  <a:schemeClr val="tx1"/>
                </a:solidFill>
              </a:rPr>
              <a:t>Power BI</a:t>
            </a:r>
            <a:r>
              <a:rPr lang="en-US" dirty="0">
                <a:solidFill>
                  <a:schemeClr val="tx1"/>
                </a:solidFill>
              </a:rPr>
              <a:t> and </a:t>
            </a:r>
            <a:r>
              <a:rPr lang="en-US" b="1" dirty="0">
                <a:solidFill>
                  <a:schemeClr val="tx1"/>
                </a:solidFill>
              </a:rPr>
              <a:t>Tableau</a:t>
            </a:r>
            <a:r>
              <a:rPr lang="en-US" dirty="0">
                <a:solidFill>
                  <a:schemeClr val="tx1"/>
                </a:solidFill>
              </a:rPr>
              <a:t>. The focus is on uncovering trends in restaurant distribution, ratings, pricing, and service features, with actionable insights for Zomato to strengthen its role in the food ecosystem.</a:t>
            </a:r>
          </a:p>
        </p:txBody>
      </p:sp>
      <p:pic>
        <p:nvPicPr>
          <p:cNvPr id="3" name="Picture 2" descr="A cartoon of a person riding a red scooter">
            <a:extLst>
              <a:ext uri="{FF2B5EF4-FFF2-40B4-BE49-F238E27FC236}">
                <a16:creationId xmlns:a16="http://schemas.microsoft.com/office/drawing/2014/main" id="{DE33DA70-56DB-8C5F-B889-E95D4512243E}"/>
              </a:ext>
            </a:extLst>
          </p:cNvPr>
          <p:cNvPicPr>
            <a:picLocks noChangeAspect="1"/>
          </p:cNvPicPr>
          <p:nvPr/>
        </p:nvPicPr>
        <p:blipFill>
          <a:blip r:embed="rId6"/>
          <a:stretch>
            <a:fillRect/>
          </a:stretch>
        </p:blipFill>
        <p:spPr>
          <a:xfrm>
            <a:off x="6132316" y="82845"/>
            <a:ext cx="1038342" cy="1038342"/>
          </a:xfrm>
          <a:prstGeom prst="ellipse">
            <a:avLst/>
          </a:prstGeom>
          <a:ln>
            <a:noFill/>
          </a:ln>
          <a:effectLst>
            <a:softEdge rad="112500"/>
          </a:effectLst>
        </p:spPr>
      </p:pic>
    </p:spTree>
    <p:extLst>
      <p:ext uri="{BB962C8B-B14F-4D97-AF65-F5344CB8AC3E}">
        <p14:creationId xmlns:p14="http://schemas.microsoft.com/office/powerpoint/2010/main" val="878333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4">
          <a:extLst>
            <a:ext uri="{FF2B5EF4-FFF2-40B4-BE49-F238E27FC236}">
              <a16:creationId xmlns:a16="http://schemas.microsoft.com/office/drawing/2014/main" id="{2D966DD4-D15F-32BE-0C67-839E540F1225}"/>
            </a:ext>
          </a:extLst>
        </p:cNvPr>
        <p:cNvGrpSpPr/>
        <p:nvPr/>
      </p:nvGrpSpPr>
      <p:grpSpPr>
        <a:xfrm>
          <a:off x="0" y="0"/>
          <a:ext cx="0" cy="0"/>
          <a:chOff x="0" y="0"/>
          <a:chExt cx="0" cy="0"/>
        </a:xfrm>
      </p:grpSpPr>
      <p:pic>
        <p:nvPicPr>
          <p:cNvPr id="30" name="Google Shape;813;p42">
            <a:extLst>
              <a:ext uri="{FF2B5EF4-FFF2-40B4-BE49-F238E27FC236}">
                <a16:creationId xmlns:a16="http://schemas.microsoft.com/office/drawing/2014/main" id="{991726EC-0DF5-1692-E601-8FA589AEA764}"/>
              </a:ext>
            </a:extLst>
          </p:cNvPr>
          <p:cNvPicPr preferRelativeResize="0">
            <a:picLocks/>
          </p:cNvPicPr>
          <p:nvPr/>
        </p:nvPicPr>
        <p:blipFill rotWithShape="1">
          <a:blip r:embed="rId3">
            <a:alphaModFix/>
          </a:blip>
          <a:srcRect l="61362"/>
          <a:stretch/>
        </p:blipFill>
        <p:spPr>
          <a:xfrm>
            <a:off x="-7620" y="1"/>
            <a:ext cx="2186376" cy="5143500"/>
          </a:xfrm>
          <a:prstGeom prst="rect">
            <a:avLst/>
          </a:prstGeom>
          <a:noFill/>
          <a:ln>
            <a:noFill/>
          </a:ln>
        </p:spPr>
      </p:pic>
      <p:sp>
        <p:nvSpPr>
          <p:cNvPr id="781" name="Google Shape;781;p41">
            <a:extLst>
              <a:ext uri="{FF2B5EF4-FFF2-40B4-BE49-F238E27FC236}">
                <a16:creationId xmlns:a16="http://schemas.microsoft.com/office/drawing/2014/main" id="{B923B864-29E0-B675-7FEC-13664D5808EC}"/>
              </a:ext>
            </a:extLst>
          </p:cNvPr>
          <p:cNvSpPr txBox="1">
            <a:spLocks noGrp="1"/>
          </p:cNvSpPr>
          <p:nvPr>
            <p:ph type="title"/>
          </p:nvPr>
        </p:nvSpPr>
        <p:spPr>
          <a:xfrm>
            <a:off x="2838740" y="152260"/>
            <a:ext cx="4205113" cy="6663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Project Overview</a:t>
            </a:r>
          </a:p>
        </p:txBody>
      </p:sp>
      <p:grpSp>
        <p:nvGrpSpPr>
          <p:cNvPr id="800" name="Google Shape;800;p41">
            <a:extLst>
              <a:ext uri="{FF2B5EF4-FFF2-40B4-BE49-F238E27FC236}">
                <a16:creationId xmlns:a16="http://schemas.microsoft.com/office/drawing/2014/main" id="{BC094435-8215-53CB-F98C-98559BA4C881}"/>
              </a:ext>
            </a:extLst>
          </p:cNvPr>
          <p:cNvGrpSpPr/>
          <p:nvPr/>
        </p:nvGrpSpPr>
        <p:grpSpPr>
          <a:xfrm rot="1261609">
            <a:off x="8119192" y="741115"/>
            <a:ext cx="351145" cy="327996"/>
            <a:chOff x="4166025" y="2933700"/>
            <a:chExt cx="351150" cy="328000"/>
          </a:xfrm>
        </p:grpSpPr>
        <p:sp>
          <p:nvSpPr>
            <p:cNvPr id="801" name="Google Shape;801;p41">
              <a:extLst>
                <a:ext uri="{FF2B5EF4-FFF2-40B4-BE49-F238E27FC236}">
                  <a16:creationId xmlns:a16="http://schemas.microsoft.com/office/drawing/2014/main" id="{84AD36DE-0BA4-D88D-4574-48B7F8B90E49}"/>
                </a:ext>
              </a:extLst>
            </p:cNvPr>
            <p:cNvSpPr/>
            <p:nvPr/>
          </p:nvSpPr>
          <p:spPr>
            <a:xfrm>
              <a:off x="4412675" y="3138900"/>
              <a:ext cx="45100" cy="17975"/>
            </a:xfrm>
            <a:custGeom>
              <a:avLst/>
              <a:gdLst/>
              <a:ahLst/>
              <a:cxnLst/>
              <a:rect l="l" t="t" r="r" b="b"/>
              <a:pathLst>
                <a:path w="1804" h="719" extrusionOk="0">
                  <a:moveTo>
                    <a:pt x="1" y="0"/>
                  </a:moveTo>
                  <a:lnTo>
                    <a:pt x="1"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a:extLst>
                <a:ext uri="{FF2B5EF4-FFF2-40B4-BE49-F238E27FC236}">
                  <a16:creationId xmlns:a16="http://schemas.microsoft.com/office/drawing/2014/main" id="{0FAB4684-76DC-172C-6CEC-DD80F2215CDE}"/>
                </a:ext>
              </a:extLst>
            </p:cNvPr>
            <p:cNvSpPr/>
            <p:nvPr/>
          </p:nvSpPr>
          <p:spPr>
            <a:xfrm>
              <a:off x="4353775" y="3040600"/>
              <a:ext cx="163400" cy="221100"/>
            </a:xfrm>
            <a:custGeom>
              <a:avLst/>
              <a:gdLst/>
              <a:ahLst/>
              <a:cxnLst/>
              <a:rect l="l" t="t" r="r" b="b"/>
              <a:pathLst>
                <a:path w="6536" h="8844" extrusionOk="0">
                  <a:moveTo>
                    <a:pt x="4584" y="3105"/>
                  </a:moveTo>
                  <a:cubicBezTo>
                    <a:pt x="4811" y="3105"/>
                    <a:pt x="4990" y="3285"/>
                    <a:pt x="4990" y="3511"/>
                  </a:cubicBezTo>
                  <a:lnTo>
                    <a:pt x="4990" y="5056"/>
                  </a:lnTo>
                  <a:cubicBezTo>
                    <a:pt x="4990" y="5282"/>
                    <a:pt x="4811" y="5462"/>
                    <a:pt x="4584" y="5462"/>
                  </a:cubicBezTo>
                  <a:lnTo>
                    <a:pt x="1951" y="5462"/>
                  </a:lnTo>
                  <a:cubicBezTo>
                    <a:pt x="1721" y="5462"/>
                    <a:pt x="1526" y="5282"/>
                    <a:pt x="1526" y="5056"/>
                  </a:cubicBezTo>
                  <a:lnTo>
                    <a:pt x="1526" y="3511"/>
                  </a:lnTo>
                  <a:cubicBezTo>
                    <a:pt x="1526" y="3285"/>
                    <a:pt x="1721" y="3105"/>
                    <a:pt x="1951" y="3105"/>
                  </a:cubicBezTo>
                  <a:close/>
                  <a:moveTo>
                    <a:pt x="1089" y="0"/>
                  </a:moveTo>
                  <a:cubicBezTo>
                    <a:pt x="488" y="0"/>
                    <a:pt x="1" y="503"/>
                    <a:pt x="1" y="1104"/>
                  </a:cubicBezTo>
                  <a:lnTo>
                    <a:pt x="1" y="7736"/>
                  </a:lnTo>
                  <a:cubicBezTo>
                    <a:pt x="1" y="8356"/>
                    <a:pt x="488" y="8844"/>
                    <a:pt x="1089" y="8844"/>
                  </a:cubicBezTo>
                  <a:lnTo>
                    <a:pt x="5427" y="8844"/>
                  </a:lnTo>
                  <a:cubicBezTo>
                    <a:pt x="6032" y="8844"/>
                    <a:pt x="6535" y="8356"/>
                    <a:pt x="6535" y="7736"/>
                  </a:cubicBezTo>
                  <a:lnTo>
                    <a:pt x="6535" y="1104"/>
                  </a:lnTo>
                  <a:cubicBezTo>
                    <a:pt x="6535"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a:extLst>
                <a:ext uri="{FF2B5EF4-FFF2-40B4-BE49-F238E27FC236}">
                  <a16:creationId xmlns:a16="http://schemas.microsoft.com/office/drawing/2014/main" id="{AB82BEFC-B7A2-5310-2888-CCF1F564CA29}"/>
                </a:ext>
              </a:extLst>
            </p:cNvPr>
            <p:cNvSpPr/>
            <p:nvPr/>
          </p:nvSpPr>
          <p:spPr>
            <a:xfrm>
              <a:off x="4224950" y="3138900"/>
              <a:ext cx="45075" cy="17975"/>
            </a:xfrm>
            <a:custGeom>
              <a:avLst/>
              <a:gdLst/>
              <a:ahLst/>
              <a:cxnLst/>
              <a:rect l="l" t="t" r="r" b="b"/>
              <a:pathLst>
                <a:path w="1803" h="719" extrusionOk="0">
                  <a:moveTo>
                    <a:pt x="0" y="0"/>
                  </a:moveTo>
                  <a:lnTo>
                    <a:pt x="0"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a:extLst>
                <a:ext uri="{FF2B5EF4-FFF2-40B4-BE49-F238E27FC236}">
                  <a16:creationId xmlns:a16="http://schemas.microsoft.com/office/drawing/2014/main" id="{B4C98E18-2A4F-5CD9-6844-8D4CBAFD58EB}"/>
                </a:ext>
              </a:extLst>
            </p:cNvPr>
            <p:cNvSpPr/>
            <p:nvPr/>
          </p:nvSpPr>
          <p:spPr>
            <a:xfrm>
              <a:off x="4166025" y="3040600"/>
              <a:ext cx="163000" cy="221100"/>
            </a:xfrm>
            <a:custGeom>
              <a:avLst/>
              <a:gdLst/>
              <a:ahLst/>
              <a:cxnLst/>
              <a:rect l="l" t="t" r="r" b="b"/>
              <a:pathLst>
                <a:path w="6520" h="8844" extrusionOk="0">
                  <a:moveTo>
                    <a:pt x="4569" y="3105"/>
                  </a:moveTo>
                  <a:cubicBezTo>
                    <a:pt x="4795" y="3105"/>
                    <a:pt x="4990" y="3285"/>
                    <a:pt x="4990" y="3511"/>
                  </a:cubicBezTo>
                  <a:lnTo>
                    <a:pt x="4990" y="5056"/>
                  </a:lnTo>
                  <a:cubicBezTo>
                    <a:pt x="4990" y="5282"/>
                    <a:pt x="4795" y="5462"/>
                    <a:pt x="4569" y="5462"/>
                  </a:cubicBezTo>
                  <a:lnTo>
                    <a:pt x="1936" y="5462"/>
                  </a:lnTo>
                  <a:cubicBezTo>
                    <a:pt x="1706" y="5462"/>
                    <a:pt x="1526" y="5282"/>
                    <a:pt x="1526" y="5056"/>
                  </a:cubicBezTo>
                  <a:lnTo>
                    <a:pt x="1526" y="3511"/>
                  </a:lnTo>
                  <a:cubicBezTo>
                    <a:pt x="1526" y="3285"/>
                    <a:pt x="1706" y="3105"/>
                    <a:pt x="1936" y="3105"/>
                  </a:cubicBezTo>
                  <a:close/>
                  <a:moveTo>
                    <a:pt x="1089" y="0"/>
                  </a:moveTo>
                  <a:cubicBezTo>
                    <a:pt x="489" y="0"/>
                    <a:pt x="1" y="503"/>
                    <a:pt x="1" y="1104"/>
                  </a:cubicBezTo>
                  <a:lnTo>
                    <a:pt x="1" y="7736"/>
                  </a:lnTo>
                  <a:cubicBezTo>
                    <a:pt x="1" y="8356"/>
                    <a:pt x="489" y="8844"/>
                    <a:pt x="1089" y="8844"/>
                  </a:cubicBezTo>
                  <a:lnTo>
                    <a:pt x="5427" y="8844"/>
                  </a:lnTo>
                  <a:cubicBezTo>
                    <a:pt x="6032" y="8844"/>
                    <a:pt x="6520" y="8356"/>
                    <a:pt x="6520" y="7736"/>
                  </a:cubicBezTo>
                  <a:lnTo>
                    <a:pt x="6520" y="1104"/>
                  </a:lnTo>
                  <a:cubicBezTo>
                    <a:pt x="6520"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a:extLst>
                <a:ext uri="{FF2B5EF4-FFF2-40B4-BE49-F238E27FC236}">
                  <a16:creationId xmlns:a16="http://schemas.microsoft.com/office/drawing/2014/main" id="{C2F17738-3824-BE56-24EB-5D8F59F240B9}"/>
                </a:ext>
              </a:extLst>
            </p:cNvPr>
            <p:cNvSpPr/>
            <p:nvPr/>
          </p:nvSpPr>
          <p:spPr>
            <a:xfrm>
              <a:off x="4381000" y="2933700"/>
              <a:ext cx="108475" cy="86625"/>
            </a:xfrm>
            <a:custGeom>
              <a:avLst/>
              <a:gdLst/>
              <a:ahLst/>
              <a:cxnLst/>
              <a:rect l="l" t="t" r="r" b="b"/>
              <a:pathLst>
                <a:path w="4339" h="3465" extrusionOk="0">
                  <a:moveTo>
                    <a:pt x="1951" y="0"/>
                  </a:moveTo>
                  <a:cubicBezTo>
                    <a:pt x="1756" y="0"/>
                    <a:pt x="1592" y="149"/>
                    <a:pt x="1545" y="344"/>
                  </a:cubicBezTo>
                  <a:lnTo>
                    <a:pt x="1170" y="2197"/>
                  </a:lnTo>
                  <a:lnTo>
                    <a:pt x="421" y="2197"/>
                  </a:lnTo>
                  <a:cubicBezTo>
                    <a:pt x="195" y="2197"/>
                    <a:pt x="0" y="2392"/>
                    <a:pt x="0" y="2618"/>
                  </a:cubicBezTo>
                  <a:lnTo>
                    <a:pt x="0" y="3465"/>
                  </a:lnTo>
                  <a:lnTo>
                    <a:pt x="4338" y="3465"/>
                  </a:lnTo>
                  <a:lnTo>
                    <a:pt x="4338" y="2618"/>
                  </a:lnTo>
                  <a:cubicBezTo>
                    <a:pt x="4338" y="2392"/>
                    <a:pt x="4163" y="2197"/>
                    <a:pt x="3932" y="2197"/>
                  </a:cubicBezTo>
                  <a:lnTo>
                    <a:pt x="3168" y="2197"/>
                  </a:lnTo>
                  <a:lnTo>
                    <a:pt x="2797" y="344"/>
                  </a:lnTo>
                  <a:cubicBezTo>
                    <a:pt x="2762"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a:extLst>
                <a:ext uri="{FF2B5EF4-FFF2-40B4-BE49-F238E27FC236}">
                  <a16:creationId xmlns:a16="http://schemas.microsoft.com/office/drawing/2014/main" id="{20954116-140A-2F49-100C-873E3CED5A65}"/>
                </a:ext>
              </a:extLst>
            </p:cNvPr>
            <p:cNvSpPr/>
            <p:nvPr/>
          </p:nvSpPr>
          <p:spPr>
            <a:xfrm>
              <a:off x="4193250" y="2933700"/>
              <a:ext cx="108475" cy="86625"/>
            </a:xfrm>
            <a:custGeom>
              <a:avLst/>
              <a:gdLst/>
              <a:ahLst/>
              <a:cxnLst/>
              <a:rect l="l" t="t" r="r" b="b"/>
              <a:pathLst>
                <a:path w="4339" h="3465" extrusionOk="0">
                  <a:moveTo>
                    <a:pt x="1951" y="0"/>
                  </a:moveTo>
                  <a:cubicBezTo>
                    <a:pt x="1756" y="0"/>
                    <a:pt x="1576" y="149"/>
                    <a:pt x="1545" y="344"/>
                  </a:cubicBezTo>
                  <a:lnTo>
                    <a:pt x="1171" y="2197"/>
                  </a:lnTo>
                  <a:lnTo>
                    <a:pt x="406" y="2197"/>
                  </a:lnTo>
                  <a:cubicBezTo>
                    <a:pt x="180" y="2197"/>
                    <a:pt x="0" y="2392"/>
                    <a:pt x="0" y="2618"/>
                  </a:cubicBezTo>
                  <a:lnTo>
                    <a:pt x="0" y="3465"/>
                  </a:lnTo>
                  <a:lnTo>
                    <a:pt x="4338" y="3465"/>
                  </a:lnTo>
                  <a:lnTo>
                    <a:pt x="4338" y="2618"/>
                  </a:lnTo>
                  <a:cubicBezTo>
                    <a:pt x="4338" y="2392"/>
                    <a:pt x="4143" y="2197"/>
                    <a:pt x="3917" y="2197"/>
                  </a:cubicBezTo>
                  <a:lnTo>
                    <a:pt x="3168" y="2197"/>
                  </a:lnTo>
                  <a:lnTo>
                    <a:pt x="2797" y="344"/>
                  </a:lnTo>
                  <a:cubicBezTo>
                    <a:pt x="2747"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41">
            <a:extLst>
              <a:ext uri="{FF2B5EF4-FFF2-40B4-BE49-F238E27FC236}">
                <a16:creationId xmlns:a16="http://schemas.microsoft.com/office/drawing/2014/main" id="{7000FD2E-26DC-B72C-DFC5-D5B61DC8B2B5}"/>
              </a:ext>
            </a:extLst>
          </p:cNvPr>
          <p:cNvSpPr/>
          <p:nvPr/>
        </p:nvSpPr>
        <p:spPr>
          <a:xfrm>
            <a:off x="837900" y="88720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741;p39">
            <a:extLst>
              <a:ext uri="{FF2B5EF4-FFF2-40B4-BE49-F238E27FC236}">
                <a16:creationId xmlns:a16="http://schemas.microsoft.com/office/drawing/2014/main" id="{D9EDF2E5-DAB1-79B6-1858-FEEA18776C10}"/>
              </a:ext>
            </a:extLst>
          </p:cNvPr>
          <p:cNvGrpSpPr/>
          <p:nvPr/>
        </p:nvGrpSpPr>
        <p:grpSpPr>
          <a:xfrm flipH="1">
            <a:off x="652363" y="1"/>
            <a:ext cx="2083563" cy="5143499"/>
            <a:chOff x="2125263" y="621675"/>
            <a:chExt cx="197625" cy="438125"/>
          </a:xfrm>
        </p:grpSpPr>
        <p:sp>
          <p:nvSpPr>
            <p:cNvPr id="20" name="Google Shape;742;p39">
              <a:extLst>
                <a:ext uri="{FF2B5EF4-FFF2-40B4-BE49-F238E27FC236}">
                  <a16:creationId xmlns:a16="http://schemas.microsoft.com/office/drawing/2014/main" id="{1CEC0746-2E78-3E30-DFBF-47D72C2D61A9}"/>
                </a:ext>
              </a:extLst>
            </p:cNvPr>
            <p:cNvSpPr/>
            <p:nvPr/>
          </p:nvSpPr>
          <p:spPr>
            <a:xfrm>
              <a:off x="2125263" y="621675"/>
              <a:ext cx="197625" cy="438125"/>
            </a:xfrm>
            <a:custGeom>
              <a:avLst/>
              <a:gdLst/>
              <a:ahLst/>
              <a:cxnLst/>
              <a:rect l="l" t="t" r="r" b="b"/>
              <a:pathLst>
                <a:path w="7905" h="17525" extrusionOk="0">
                  <a:moveTo>
                    <a:pt x="3233" y="14784"/>
                  </a:moveTo>
                  <a:cubicBezTo>
                    <a:pt x="3235" y="14839"/>
                    <a:pt x="3237" y="14894"/>
                    <a:pt x="3239" y="14949"/>
                  </a:cubicBezTo>
                  <a:lnTo>
                    <a:pt x="3239" y="14949"/>
                  </a:lnTo>
                  <a:cubicBezTo>
                    <a:pt x="3237" y="14894"/>
                    <a:pt x="3235" y="14839"/>
                    <a:pt x="3233" y="14784"/>
                  </a:cubicBezTo>
                  <a:close/>
                  <a:moveTo>
                    <a:pt x="3239" y="14949"/>
                  </a:moveTo>
                  <a:lnTo>
                    <a:pt x="3239" y="14949"/>
                  </a:lnTo>
                  <a:cubicBezTo>
                    <a:pt x="3240" y="14952"/>
                    <a:pt x="3240" y="14954"/>
                    <a:pt x="3240" y="14956"/>
                  </a:cubicBezTo>
                  <a:cubicBezTo>
                    <a:pt x="3240" y="15078"/>
                    <a:pt x="3255" y="15199"/>
                    <a:pt x="3264" y="15316"/>
                  </a:cubicBezTo>
                  <a:cubicBezTo>
                    <a:pt x="3278" y="15437"/>
                    <a:pt x="3289" y="15560"/>
                    <a:pt x="3307" y="15681"/>
                  </a:cubicBezTo>
                  <a:cubicBezTo>
                    <a:pt x="3307" y="15685"/>
                    <a:pt x="3312" y="15689"/>
                    <a:pt x="3313" y="15693"/>
                  </a:cubicBezTo>
                  <a:lnTo>
                    <a:pt x="3313" y="15693"/>
                  </a:lnTo>
                  <a:cubicBezTo>
                    <a:pt x="3276" y="15443"/>
                    <a:pt x="3252" y="15195"/>
                    <a:pt x="3239" y="14949"/>
                  </a:cubicBezTo>
                  <a:close/>
                  <a:moveTo>
                    <a:pt x="3313" y="15693"/>
                  </a:moveTo>
                  <a:cubicBezTo>
                    <a:pt x="3313" y="15694"/>
                    <a:pt x="3313" y="15695"/>
                    <a:pt x="3313" y="15695"/>
                  </a:cubicBezTo>
                  <a:cubicBezTo>
                    <a:pt x="3313" y="15695"/>
                    <a:pt x="3313" y="15694"/>
                    <a:pt x="3313" y="15693"/>
                  </a:cubicBezTo>
                  <a:close/>
                  <a:moveTo>
                    <a:pt x="1" y="0"/>
                  </a:moveTo>
                  <a:lnTo>
                    <a:pt x="1" y="17524"/>
                  </a:lnTo>
                  <a:lnTo>
                    <a:pt x="3435" y="17524"/>
                  </a:lnTo>
                  <a:cubicBezTo>
                    <a:pt x="3327" y="17242"/>
                    <a:pt x="3235" y="16955"/>
                    <a:pt x="3162" y="16663"/>
                  </a:cubicBezTo>
                  <a:cubicBezTo>
                    <a:pt x="2880" y="15549"/>
                    <a:pt x="2831" y="14373"/>
                    <a:pt x="3026" y="13215"/>
                  </a:cubicBezTo>
                  <a:cubicBezTo>
                    <a:pt x="3226" y="12063"/>
                    <a:pt x="3663" y="10929"/>
                    <a:pt x="4324" y="9913"/>
                  </a:cubicBezTo>
                  <a:cubicBezTo>
                    <a:pt x="4573" y="9529"/>
                    <a:pt x="4908" y="9134"/>
                    <a:pt x="5029" y="9047"/>
                  </a:cubicBezTo>
                  <a:cubicBezTo>
                    <a:pt x="5043" y="9037"/>
                    <a:pt x="5055" y="9032"/>
                    <a:pt x="5063" y="9032"/>
                  </a:cubicBezTo>
                  <a:cubicBezTo>
                    <a:pt x="5087" y="9032"/>
                    <a:pt x="5078" y="9080"/>
                    <a:pt x="5015" y="9198"/>
                  </a:cubicBezTo>
                  <a:cubicBezTo>
                    <a:pt x="4977" y="9280"/>
                    <a:pt x="4912" y="9387"/>
                    <a:pt x="4820" y="9538"/>
                  </a:cubicBezTo>
                  <a:cubicBezTo>
                    <a:pt x="4777" y="9612"/>
                    <a:pt x="4723" y="9694"/>
                    <a:pt x="4665" y="9787"/>
                  </a:cubicBezTo>
                  <a:cubicBezTo>
                    <a:pt x="4607" y="9884"/>
                    <a:pt x="4544" y="9980"/>
                    <a:pt x="4465" y="10112"/>
                  </a:cubicBezTo>
                  <a:lnTo>
                    <a:pt x="4286" y="10424"/>
                  </a:lnTo>
                  <a:cubicBezTo>
                    <a:pt x="4232" y="10530"/>
                    <a:pt x="4178" y="10638"/>
                    <a:pt x="4120" y="10745"/>
                  </a:cubicBezTo>
                  <a:cubicBezTo>
                    <a:pt x="4095" y="10797"/>
                    <a:pt x="4066" y="10851"/>
                    <a:pt x="4043" y="10905"/>
                  </a:cubicBezTo>
                  <a:lnTo>
                    <a:pt x="3969" y="11071"/>
                  </a:lnTo>
                  <a:cubicBezTo>
                    <a:pt x="3920" y="11183"/>
                    <a:pt x="3868" y="11294"/>
                    <a:pt x="3828" y="11406"/>
                  </a:cubicBezTo>
                  <a:cubicBezTo>
                    <a:pt x="3648" y="11854"/>
                    <a:pt x="3512" y="12321"/>
                    <a:pt x="3410" y="12792"/>
                  </a:cubicBezTo>
                  <a:cubicBezTo>
                    <a:pt x="3307" y="13264"/>
                    <a:pt x="3255" y="13745"/>
                    <a:pt x="3235" y="14232"/>
                  </a:cubicBezTo>
                  <a:lnTo>
                    <a:pt x="3226" y="14591"/>
                  </a:lnTo>
                  <a:cubicBezTo>
                    <a:pt x="3228" y="14656"/>
                    <a:pt x="3231" y="14720"/>
                    <a:pt x="3233" y="14784"/>
                  </a:cubicBezTo>
                  <a:lnTo>
                    <a:pt x="3233" y="14784"/>
                  </a:lnTo>
                  <a:cubicBezTo>
                    <a:pt x="3221" y="14346"/>
                    <a:pt x="3247" y="13916"/>
                    <a:pt x="3307" y="13493"/>
                  </a:cubicBezTo>
                  <a:cubicBezTo>
                    <a:pt x="3406" y="12782"/>
                    <a:pt x="3595" y="12087"/>
                    <a:pt x="3877" y="11410"/>
                  </a:cubicBezTo>
                  <a:lnTo>
                    <a:pt x="3877" y="11410"/>
                  </a:lnTo>
                  <a:cubicBezTo>
                    <a:pt x="3794" y="11625"/>
                    <a:pt x="3711" y="11839"/>
                    <a:pt x="3648" y="12052"/>
                  </a:cubicBezTo>
                  <a:cubicBezTo>
                    <a:pt x="3605" y="12184"/>
                    <a:pt x="3565" y="12315"/>
                    <a:pt x="3532" y="12442"/>
                  </a:cubicBezTo>
                  <a:cubicBezTo>
                    <a:pt x="3663" y="12009"/>
                    <a:pt x="3833" y="11585"/>
                    <a:pt x="4028" y="11177"/>
                  </a:cubicBezTo>
                  <a:cubicBezTo>
                    <a:pt x="4135" y="10939"/>
                    <a:pt x="4270" y="10710"/>
                    <a:pt x="4398" y="10482"/>
                  </a:cubicBezTo>
                  <a:lnTo>
                    <a:pt x="4611" y="10146"/>
                  </a:lnTo>
                  <a:cubicBezTo>
                    <a:pt x="4650" y="10092"/>
                    <a:pt x="4685" y="10039"/>
                    <a:pt x="4719" y="9991"/>
                  </a:cubicBezTo>
                  <a:lnTo>
                    <a:pt x="4825" y="9835"/>
                  </a:lnTo>
                  <a:cubicBezTo>
                    <a:pt x="5394" y="9017"/>
                    <a:pt x="5992" y="8249"/>
                    <a:pt x="6436" y="7452"/>
                  </a:cubicBezTo>
                  <a:lnTo>
                    <a:pt x="6436" y="7452"/>
                  </a:lnTo>
                  <a:cubicBezTo>
                    <a:pt x="6149" y="8031"/>
                    <a:pt x="5769" y="8600"/>
                    <a:pt x="5375" y="9183"/>
                  </a:cubicBezTo>
                  <a:cubicBezTo>
                    <a:pt x="5175" y="9475"/>
                    <a:pt x="4977" y="9776"/>
                    <a:pt x="4782" y="10078"/>
                  </a:cubicBezTo>
                  <a:cubicBezTo>
                    <a:pt x="4679" y="10234"/>
                    <a:pt x="4582" y="10399"/>
                    <a:pt x="4485" y="10559"/>
                  </a:cubicBezTo>
                  <a:lnTo>
                    <a:pt x="4353" y="10813"/>
                  </a:lnTo>
                  <a:cubicBezTo>
                    <a:pt x="4310" y="10900"/>
                    <a:pt x="4261" y="10978"/>
                    <a:pt x="4223" y="11066"/>
                  </a:cubicBezTo>
                  <a:cubicBezTo>
                    <a:pt x="3897" y="11756"/>
                    <a:pt x="3663" y="12490"/>
                    <a:pt x="3532" y="13249"/>
                  </a:cubicBezTo>
                  <a:cubicBezTo>
                    <a:pt x="3410" y="14007"/>
                    <a:pt x="3390" y="14786"/>
                    <a:pt x="3483" y="15549"/>
                  </a:cubicBezTo>
                  <a:lnTo>
                    <a:pt x="3527" y="15836"/>
                  </a:lnTo>
                  <a:cubicBezTo>
                    <a:pt x="3536" y="15886"/>
                    <a:pt x="3541" y="15933"/>
                    <a:pt x="3551" y="15982"/>
                  </a:cubicBezTo>
                  <a:lnTo>
                    <a:pt x="3581" y="16124"/>
                  </a:lnTo>
                  <a:lnTo>
                    <a:pt x="3639" y="16406"/>
                  </a:lnTo>
                  <a:lnTo>
                    <a:pt x="3716" y="16687"/>
                  </a:lnTo>
                  <a:lnTo>
                    <a:pt x="3756" y="16829"/>
                  </a:lnTo>
                  <a:lnTo>
                    <a:pt x="3799" y="16965"/>
                  </a:lnTo>
                  <a:lnTo>
                    <a:pt x="3891" y="17242"/>
                  </a:lnTo>
                  <a:cubicBezTo>
                    <a:pt x="3926" y="17329"/>
                    <a:pt x="3965" y="17417"/>
                    <a:pt x="4003" y="17509"/>
                  </a:cubicBezTo>
                  <a:cubicBezTo>
                    <a:pt x="4003" y="17515"/>
                    <a:pt x="4003" y="17520"/>
                    <a:pt x="4008" y="17524"/>
                  </a:cubicBezTo>
                  <a:lnTo>
                    <a:pt x="4305" y="17524"/>
                  </a:lnTo>
                  <a:cubicBezTo>
                    <a:pt x="4198" y="17271"/>
                    <a:pt x="4106" y="17019"/>
                    <a:pt x="4023" y="16761"/>
                  </a:cubicBezTo>
                  <a:cubicBezTo>
                    <a:pt x="3902" y="16342"/>
                    <a:pt x="3814" y="15919"/>
                    <a:pt x="3760" y="15491"/>
                  </a:cubicBezTo>
                  <a:cubicBezTo>
                    <a:pt x="3716" y="15064"/>
                    <a:pt x="3702" y="14631"/>
                    <a:pt x="3726" y="14198"/>
                  </a:cubicBezTo>
                  <a:cubicBezTo>
                    <a:pt x="3760" y="13769"/>
                    <a:pt x="3814" y="13342"/>
                    <a:pt x="3916" y="12923"/>
                  </a:cubicBezTo>
                  <a:lnTo>
                    <a:pt x="3916" y="12923"/>
                  </a:lnTo>
                  <a:cubicBezTo>
                    <a:pt x="3886" y="13235"/>
                    <a:pt x="3848" y="13599"/>
                    <a:pt x="3853" y="13935"/>
                  </a:cubicBezTo>
                  <a:cubicBezTo>
                    <a:pt x="3857" y="14018"/>
                    <a:pt x="3857" y="14101"/>
                    <a:pt x="3857" y="14183"/>
                  </a:cubicBezTo>
                  <a:cubicBezTo>
                    <a:pt x="3857" y="14198"/>
                    <a:pt x="3857" y="14212"/>
                    <a:pt x="3862" y="14227"/>
                  </a:cubicBezTo>
                  <a:cubicBezTo>
                    <a:pt x="3872" y="13984"/>
                    <a:pt x="3897" y="13735"/>
                    <a:pt x="3935" y="13488"/>
                  </a:cubicBezTo>
                  <a:cubicBezTo>
                    <a:pt x="3945" y="13410"/>
                    <a:pt x="3955" y="13336"/>
                    <a:pt x="3965" y="13259"/>
                  </a:cubicBezTo>
                  <a:cubicBezTo>
                    <a:pt x="3979" y="13206"/>
                    <a:pt x="3989" y="13152"/>
                    <a:pt x="3998" y="13098"/>
                  </a:cubicBezTo>
                  <a:cubicBezTo>
                    <a:pt x="4003" y="13093"/>
                    <a:pt x="4003" y="13093"/>
                    <a:pt x="4003" y="13089"/>
                  </a:cubicBezTo>
                  <a:cubicBezTo>
                    <a:pt x="4003" y="13084"/>
                    <a:pt x="4003" y="13079"/>
                    <a:pt x="4008" y="13074"/>
                  </a:cubicBezTo>
                  <a:lnTo>
                    <a:pt x="4008" y="13074"/>
                  </a:lnTo>
                  <a:cubicBezTo>
                    <a:pt x="4008" y="13074"/>
                    <a:pt x="4005" y="13074"/>
                    <a:pt x="4004" y="13076"/>
                  </a:cubicBezTo>
                  <a:lnTo>
                    <a:pt x="4004" y="13076"/>
                  </a:lnTo>
                  <a:cubicBezTo>
                    <a:pt x="4199" y="12148"/>
                    <a:pt x="4569" y="11234"/>
                    <a:pt x="5127" y="10389"/>
                  </a:cubicBezTo>
                  <a:cubicBezTo>
                    <a:pt x="6528" y="8294"/>
                    <a:pt x="7904" y="6927"/>
                    <a:pt x="7666" y="4213"/>
                  </a:cubicBezTo>
                  <a:cubicBezTo>
                    <a:pt x="7545" y="2808"/>
                    <a:pt x="7175" y="1407"/>
                    <a:pt x="7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43;p39">
              <a:extLst>
                <a:ext uri="{FF2B5EF4-FFF2-40B4-BE49-F238E27FC236}">
                  <a16:creationId xmlns:a16="http://schemas.microsoft.com/office/drawing/2014/main" id="{15B8E6F5-C37C-2773-910B-63362155EEFE}"/>
                </a:ext>
              </a:extLst>
            </p:cNvPr>
            <p:cNvSpPr/>
            <p:nvPr/>
          </p:nvSpPr>
          <p:spPr>
            <a:xfrm>
              <a:off x="2203213" y="974175"/>
              <a:ext cx="16925" cy="85625"/>
            </a:xfrm>
            <a:custGeom>
              <a:avLst/>
              <a:gdLst/>
              <a:ahLst/>
              <a:cxnLst/>
              <a:rect l="l" t="t" r="r" b="b"/>
              <a:pathLst>
                <a:path w="677" h="3425" extrusionOk="0">
                  <a:moveTo>
                    <a:pt x="59" y="1"/>
                  </a:moveTo>
                  <a:lnTo>
                    <a:pt x="59" y="1"/>
                  </a:lnTo>
                  <a:cubicBezTo>
                    <a:pt x="0" y="720"/>
                    <a:pt x="44" y="1386"/>
                    <a:pt x="160" y="2033"/>
                  </a:cubicBezTo>
                  <a:cubicBezTo>
                    <a:pt x="248" y="2500"/>
                    <a:pt x="380" y="2962"/>
                    <a:pt x="564" y="3424"/>
                  </a:cubicBezTo>
                  <a:lnTo>
                    <a:pt x="676" y="3424"/>
                  </a:lnTo>
                  <a:cubicBezTo>
                    <a:pt x="593" y="3229"/>
                    <a:pt x="530" y="3030"/>
                    <a:pt x="467" y="2836"/>
                  </a:cubicBezTo>
                  <a:cubicBezTo>
                    <a:pt x="433" y="2733"/>
                    <a:pt x="409" y="2627"/>
                    <a:pt x="380" y="2524"/>
                  </a:cubicBezTo>
                  <a:lnTo>
                    <a:pt x="335" y="2369"/>
                  </a:lnTo>
                  <a:cubicBezTo>
                    <a:pt x="326" y="2315"/>
                    <a:pt x="317" y="2262"/>
                    <a:pt x="302" y="2213"/>
                  </a:cubicBezTo>
                  <a:lnTo>
                    <a:pt x="238" y="1898"/>
                  </a:lnTo>
                  <a:lnTo>
                    <a:pt x="189" y="1581"/>
                  </a:lnTo>
                  <a:cubicBezTo>
                    <a:pt x="166" y="1528"/>
                    <a:pt x="142" y="1431"/>
                    <a:pt x="126" y="1303"/>
                  </a:cubicBezTo>
                  <a:cubicBezTo>
                    <a:pt x="117" y="1240"/>
                    <a:pt x="112" y="1173"/>
                    <a:pt x="102" y="1099"/>
                  </a:cubicBezTo>
                  <a:cubicBezTo>
                    <a:pt x="97" y="1065"/>
                    <a:pt x="93" y="1027"/>
                    <a:pt x="93" y="987"/>
                  </a:cubicBezTo>
                  <a:cubicBezTo>
                    <a:pt x="88" y="949"/>
                    <a:pt x="88" y="910"/>
                    <a:pt x="83" y="870"/>
                  </a:cubicBezTo>
                  <a:cubicBezTo>
                    <a:pt x="83" y="793"/>
                    <a:pt x="79" y="715"/>
                    <a:pt x="73" y="632"/>
                  </a:cubicBezTo>
                  <a:cubicBezTo>
                    <a:pt x="73" y="594"/>
                    <a:pt x="68" y="555"/>
                    <a:pt x="68" y="516"/>
                  </a:cubicBezTo>
                  <a:lnTo>
                    <a:pt x="68" y="399"/>
                  </a:lnTo>
                  <a:cubicBezTo>
                    <a:pt x="68" y="248"/>
                    <a:pt x="63" y="107"/>
                    <a:pt x="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44;p39">
              <a:extLst>
                <a:ext uri="{FF2B5EF4-FFF2-40B4-BE49-F238E27FC236}">
                  <a16:creationId xmlns:a16="http://schemas.microsoft.com/office/drawing/2014/main" id="{0B719A0E-C556-7765-FA9C-79D840383B9E}"/>
                </a:ext>
              </a:extLst>
            </p:cNvPr>
            <p:cNvSpPr/>
            <p:nvPr/>
          </p:nvSpPr>
          <p:spPr>
            <a:xfrm>
              <a:off x="2206963" y="1025825"/>
              <a:ext cx="1150" cy="4800"/>
            </a:xfrm>
            <a:custGeom>
              <a:avLst/>
              <a:gdLst/>
              <a:ahLst/>
              <a:cxnLst/>
              <a:rect l="l" t="t" r="r" b="b"/>
              <a:pathLst>
                <a:path w="46" h="192" extrusionOk="0">
                  <a:moveTo>
                    <a:pt x="45" y="191"/>
                  </a:moveTo>
                  <a:cubicBezTo>
                    <a:pt x="30" y="128"/>
                    <a:pt x="16" y="65"/>
                    <a:pt x="1" y="1"/>
                  </a:cubicBezTo>
                  <a:cubicBezTo>
                    <a:pt x="16" y="65"/>
                    <a:pt x="30" y="128"/>
                    <a:pt x="45" y="1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45;p39">
              <a:extLst>
                <a:ext uri="{FF2B5EF4-FFF2-40B4-BE49-F238E27FC236}">
                  <a16:creationId xmlns:a16="http://schemas.microsoft.com/office/drawing/2014/main" id="{05ED8A5C-E547-DEF1-4489-21626D4F999D}"/>
                </a:ext>
              </a:extLst>
            </p:cNvPr>
            <p:cNvSpPr/>
            <p:nvPr/>
          </p:nvSpPr>
          <p:spPr>
            <a:xfrm>
              <a:off x="2210013" y="1038125"/>
              <a:ext cx="1250" cy="4400"/>
            </a:xfrm>
            <a:custGeom>
              <a:avLst/>
              <a:gdLst/>
              <a:ahLst/>
              <a:cxnLst/>
              <a:rect l="l" t="t" r="r" b="b"/>
              <a:pathLst>
                <a:path w="50" h="176" extrusionOk="0">
                  <a:moveTo>
                    <a:pt x="0" y="0"/>
                  </a:moveTo>
                  <a:cubicBezTo>
                    <a:pt x="5" y="20"/>
                    <a:pt x="11" y="45"/>
                    <a:pt x="16" y="63"/>
                  </a:cubicBezTo>
                  <a:cubicBezTo>
                    <a:pt x="19" y="80"/>
                    <a:pt x="24" y="96"/>
                    <a:pt x="29" y="111"/>
                  </a:cubicBezTo>
                  <a:lnTo>
                    <a:pt x="29" y="111"/>
                  </a:lnTo>
                  <a:cubicBezTo>
                    <a:pt x="19" y="74"/>
                    <a:pt x="10" y="37"/>
                    <a:pt x="0" y="0"/>
                  </a:cubicBezTo>
                  <a:close/>
                  <a:moveTo>
                    <a:pt x="29" y="111"/>
                  </a:moveTo>
                  <a:cubicBezTo>
                    <a:pt x="36" y="132"/>
                    <a:pt x="42" y="154"/>
                    <a:pt x="49" y="175"/>
                  </a:cubicBezTo>
                  <a:cubicBezTo>
                    <a:pt x="44" y="153"/>
                    <a:pt x="37" y="132"/>
                    <a:pt x="29" y="1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46;p39">
              <a:extLst>
                <a:ext uri="{FF2B5EF4-FFF2-40B4-BE49-F238E27FC236}">
                  <a16:creationId xmlns:a16="http://schemas.microsoft.com/office/drawing/2014/main" id="{3253D83F-67F5-B69F-A335-DCEEA01D01DE}"/>
                </a:ext>
              </a:extLst>
            </p:cNvPr>
            <p:cNvSpPr/>
            <p:nvPr/>
          </p:nvSpPr>
          <p:spPr>
            <a:xfrm>
              <a:off x="2212463" y="1046525"/>
              <a:ext cx="4875" cy="13275"/>
            </a:xfrm>
            <a:custGeom>
              <a:avLst/>
              <a:gdLst/>
              <a:ahLst/>
              <a:cxnLst/>
              <a:rect l="l" t="t" r="r" b="b"/>
              <a:pathLst>
                <a:path w="195" h="531" extrusionOk="0">
                  <a:moveTo>
                    <a:pt x="0" y="0"/>
                  </a:moveTo>
                  <a:cubicBezTo>
                    <a:pt x="4" y="21"/>
                    <a:pt x="12" y="42"/>
                    <a:pt x="20" y="60"/>
                  </a:cubicBezTo>
                  <a:lnTo>
                    <a:pt x="20" y="60"/>
                  </a:lnTo>
                  <a:cubicBezTo>
                    <a:pt x="13" y="40"/>
                    <a:pt x="7" y="20"/>
                    <a:pt x="0" y="0"/>
                  </a:cubicBezTo>
                  <a:close/>
                  <a:moveTo>
                    <a:pt x="20" y="60"/>
                  </a:moveTo>
                  <a:cubicBezTo>
                    <a:pt x="42" y="125"/>
                    <a:pt x="64" y="191"/>
                    <a:pt x="87" y="256"/>
                  </a:cubicBezTo>
                  <a:lnTo>
                    <a:pt x="87" y="256"/>
                  </a:lnTo>
                  <a:cubicBezTo>
                    <a:pt x="66" y="193"/>
                    <a:pt x="46" y="131"/>
                    <a:pt x="24" y="68"/>
                  </a:cubicBezTo>
                  <a:cubicBezTo>
                    <a:pt x="22" y="65"/>
                    <a:pt x="21" y="62"/>
                    <a:pt x="20" y="60"/>
                  </a:cubicBezTo>
                  <a:close/>
                  <a:moveTo>
                    <a:pt x="87" y="256"/>
                  </a:moveTo>
                  <a:lnTo>
                    <a:pt x="87" y="256"/>
                  </a:lnTo>
                  <a:cubicBezTo>
                    <a:pt x="104" y="305"/>
                    <a:pt x="121" y="355"/>
                    <a:pt x="140" y="404"/>
                  </a:cubicBezTo>
                  <a:lnTo>
                    <a:pt x="150" y="426"/>
                  </a:lnTo>
                  <a:lnTo>
                    <a:pt x="150" y="426"/>
                  </a:lnTo>
                  <a:cubicBezTo>
                    <a:pt x="128" y="369"/>
                    <a:pt x="108" y="313"/>
                    <a:pt x="87" y="256"/>
                  </a:cubicBezTo>
                  <a:close/>
                  <a:moveTo>
                    <a:pt x="150" y="426"/>
                  </a:moveTo>
                  <a:cubicBezTo>
                    <a:pt x="163" y="461"/>
                    <a:pt x="176" y="496"/>
                    <a:pt x="189" y="530"/>
                  </a:cubicBezTo>
                  <a:lnTo>
                    <a:pt x="194" y="530"/>
                  </a:lnTo>
                  <a:lnTo>
                    <a:pt x="150" y="4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807;p41">
            <a:extLst>
              <a:ext uri="{FF2B5EF4-FFF2-40B4-BE49-F238E27FC236}">
                <a16:creationId xmlns:a16="http://schemas.microsoft.com/office/drawing/2014/main" id="{E921A33C-9154-38DB-F000-0C64277F2B7C}"/>
              </a:ext>
            </a:extLst>
          </p:cNvPr>
          <p:cNvSpPr/>
          <p:nvPr/>
        </p:nvSpPr>
        <p:spPr>
          <a:xfrm>
            <a:off x="1035456" y="430002"/>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TextBox 768">
            <a:extLst>
              <a:ext uri="{FF2B5EF4-FFF2-40B4-BE49-F238E27FC236}">
                <a16:creationId xmlns:a16="http://schemas.microsoft.com/office/drawing/2014/main" id="{4FB0A2D9-F204-235F-50C1-7720F2AA7F90}"/>
              </a:ext>
            </a:extLst>
          </p:cNvPr>
          <p:cNvSpPr txBox="1"/>
          <p:nvPr/>
        </p:nvSpPr>
        <p:spPr>
          <a:xfrm>
            <a:off x="2735925" y="1017796"/>
            <a:ext cx="5428725" cy="3347070"/>
          </a:xfrm>
          <a:prstGeom prst="rect">
            <a:avLst/>
          </a:prstGeom>
          <a:noFill/>
        </p:spPr>
        <p:txBody>
          <a:bodyPr wrap="square" rtlCol="0">
            <a:spAutoFit/>
          </a:bodyPr>
          <a:lstStyle/>
          <a:p>
            <a:pPr>
              <a:lnSpc>
                <a:spcPct val="150000"/>
              </a:lnSpc>
            </a:pPr>
            <a:r>
              <a:rPr lang="en-US" sz="1200" dirty="0">
                <a:solidFill>
                  <a:schemeClr val="tx1"/>
                </a:solidFill>
              </a:rPr>
              <a:t>The analysis encompasses:</a:t>
            </a:r>
          </a:p>
          <a:p>
            <a:pPr>
              <a:lnSpc>
                <a:spcPct val="150000"/>
              </a:lnSpc>
              <a:buClr>
                <a:schemeClr val="tx1"/>
              </a:buClr>
              <a:buFont typeface="+mj-lt"/>
              <a:buAutoNum type="arabicPeriod"/>
            </a:pPr>
            <a:r>
              <a:rPr lang="en-US" sz="1200" b="1" dirty="0">
                <a:solidFill>
                  <a:srgbClr val="E23744"/>
                </a:solidFill>
              </a:rPr>
              <a:t>Key Performance Indicators (KPIs):</a:t>
            </a:r>
            <a:endParaRPr lang="en-US" sz="1200" dirty="0">
              <a:solidFill>
                <a:srgbClr val="E23744"/>
              </a:solidFill>
            </a:endParaRPr>
          </a:p>
          <a:p>
            <a:pPr marL="742950" lvl="1" indent="-285750">
              <a:buClr>
                <a:schemeClr val="bg1">
                  <a:lumMod val="60000"/>
                  <a:lumOff val="40000"/>
                </a:schemeClr>
              </a:buClr>
              <a:buFont typeface="Courier New" panose="02070309020205020404" pitchFamily="49" charset="0"/>
              <a:buChar char="o"/>
            </a:pPr>
            <a:r>
              <a:rPr lang="en-US" sz="1200" dirty="0">
                <a:solidFill>
                  <a:schemeClr val="tx1"/>
                </a:solidFill>
              </a:rPr>
              <a:t>Exploring critical metrics like restaurant distribution, ratings, pricing trends, and service features.</a:t>
            </a:r>
          </a:p>
          <a:p>
            <a:pPr>
              <a:lnSpc>
                <a:spcPct val="150000"/>
              </a:lnSpc>
              <a:buClr>
                <a:schemeClr val="tx1"/>
              </a:buClr>
              <a:buFont typeface="+mj-lt"/>
              <a:buAutoNum type="arabicPeriod"/>
            </a:pPr>
            <a:r>
              <a:rPr lang="en-US" sz="1200" b="1" dirty="0">
                <a:solidFill>
                  <a:srgbClr val="E23744"/>
                </a:solidFill>
              </a:rPr>
              <a:t>Performance Evaluation:</a:t>
            </a:r>
            <a:endParaRPr lang="en-US" sz="1200" dirty="0">
              <a:solidFill>
                <a:srgbClr val="E23744"/>
              </a:solidFill>
            </a:endParaRPr>
          </a:p>
          <a:p>
            <a:pPr marL="742950" lvl="1" indent="-285750">
              <a:buClr>
                <a:schemeClr val="bg1">
                  <a:lumMod val="60000"/>
                  <a:lumOff val="40000"/>
                </a:schemeClr>
              </a:buClr>
              <a:buFont typeface="Courier New" panose="02070309020205020404" pitchFamily="49" charset="0"/>
              <a:buChar char="o"/>
            </a:pPr>
            <a:r>
              <a:rPr lang="en-US" sz="1200" dirty="0">
                <a:solidFill>
                  <a:schemeClr val="tx1"/>
                </a:solidFill>
              </a:rPr>
              <a:t>Assessing Zomato’s position in the competitive landscape and areas of strength.</a:t>
            </a:r>
          </a:p>
          <a:p>
            <a:pPr>
              <a:lnSpc>
                <a:spcPct val="150000"/>
              </a:lnSpc>
              <a:buClr>
                <a:schemeClr val="tx1"/>
              </a:buClr>
              <a:buFont typeface="+mj-lt"/>
              <a:buAutoNum type="arabicPeriod"/>
            </a:pPr>
            <a:r>
              <a:rPr lang="en-US" sz="1200" b="1" dirty="0">
                <a:solidFill>
                  <a:srgbClr val="E23744"/>
                </a:solidFill>
              </a:rPr>
              <a:t>Gap Analysis and Solutions:</a:t>
            </a:r>
            <a:endParaRPr lang="en-US" sz="1200" dirty="0">
              <a:solidFill>
                <a:srgbClr val="E23744"/>
              </a:solidFill>
            </a:endParaRPr>
          </a:p>
          <a:p>
            <a:pPr marL="742950" lvl="1" indent="-285750">
              <a:buClr>
                <a:schemeClr val="bg1">
                  <a:lumMod val="60000"/>
                  <a:lumOff val="40000"/>
                </a:schemeClr>
              </a:buClr>
              <a:buFont typeface="Courier New" panose="02070309020205020404" pitchFamily="49" charset="0"/>
              <a:buChar char="o"/>
            </a:pPr>
            <a:r>
              <a:rPr lang="en-US" sz="1200" dirty="0">
                <a:solidFill>
                  <a:schemeClr val="tx1"/>
                </a:solidFill>
              </a:rPr>
              <a:t>Identifying gaps in services like table booking, premium offerings, and digital adoption.</a:t>
            </a:r>
          </a:p>
          <a:p>
            <a:pPr marL="742950" lvl="1" indent="-285750">
              <a:buClr>
                <a:schemeClr val="bg1">
                  <a:lumMod val="60000"/>
                  <a:lumOff val="40000"/>
                </a:schemeClr>
              </a:buClr>
              <a:buFont typeface="Courier New" panose="02070309020205020404" pitchFamily="49" charset="0"/>
              <a:buChar char="o"/>
            </a:pPr>
            <a:r>
              <a:rPr lang="en-US" sz="1200" dirty="0">
                <a:solidFill>
                  <a:schemeClr val="tx1"/>
                </a:solidFill>
              </a:rPr>
              <a:t>Proposing strategic solutions to address these gaps and drive future growth.</a:t>
            </a:r>
          </a:p>
          <a:p>
            <a:pPr marL="457200" lvl="1">
              <a:lnSpc>
                <a:spcPct val="150000"/>
              </a:lnSpc>
              <a:buClr>
                <a:schemeClr val="bg1">
                  <a:lumMod val="60000"/>
                  <a:lumOff val="40000"/>
                </a:schemeClr>
              </a:buClr>
            </a:pPr>
            <a:endParaRPr lang="en-US" sz="500" dirty="0">
              <a:solidFill>
                <a:schemeClr val="tx1"/>
              </a:solidFill>
            </a:endParaRPr>
          </a:p>
          <a:p>
            <a:r>
              <a:rPr lang="en-US" sz="1200" b="1" dirty="0">
                <a:solidFill>
                  <a:schemeClr val="tx1"/>
                </a:solidFill>
              </a:rPr>
              <a:t>Objective:</a:t>
            </a:r>
            <a:br>
              <a:rPr lang="en-US" sz="1200" dirty="0">
                <a:solidFill>
                  <a:schemeClr val="tx1"/>
                </a:solidFill>
              </a:rPr>
            </a:br>
            <a:r>
              <a:rPr lang="en-US" sz="1200" dirty="0">
                <a:solidFill>
                  <a:schemeClr val="tx1"/>
                </a:solidFill>
              </a:rPr>
              <a:t>To derive actionable insights that enable Zomato to optimize its performance, modernize its services, and expand its market presence.</a:t>
            </a:r>
          </a:p>
        </p:txBody>
      </p:sp>
      <p:pic>
        <p:nvPicPr>
          <p:cNvPr id="4" name="Picture 3">
            <a:hlinkClick r:id="rId4" action="ppaction://hlinksldjump"/>
            <a:extLst>
              <a:ext uri="{FF2B5EF4-FFF2-40B4-BE49-F238E27FC236}">
                <a16:creationId xmlns:a16="http://schemas.microsoft.com/office/drawing/2014/main" id="{605BB4F0-AB96-DFFE-8F78-FA3817484851}"/>
              </a:ext>
            </a:extLst>
          </p:cNvPr>
          <p:cNvPicPr>
            <a:picLocks noChangeAspect="1"/>
          </p:cNvPicPr>
          <p:nvPr/>
        </p:nvPicPr>
        <p:blipFill>
          <a:blip r:embed="rId5"/>
          <a:stretch>
            <a:fillRect/>
          </a:stretch>
        </p:blipFill>
        <p:spPr>
          <a:xfrm>
            <a:off x="2791015" y="226783"/>
            <a:ext cx="527944" cy="527944"/>
          </a:xfrm>
          <a:prstGeom prst="rect">
            <a:avLst/>
          </a:prstGeom>
        </p:spPr>
      </p:pic>
      <p:sp>
        <p:nvSpPr>
          <p:cNvPr id="5" name="TextBox 4">
            <a:extLst>
              <a:ext uri="{FF2B5EF4-FFF2-40B4-BE49-F238E27FC236}">
                <a16:creationId xmlns:a16="http://schemas.microsoft.com/office/drawing/2014/main" id="{524911D0-7D46-2A36-2759-A8F0BA4BB2A6}"/>
              </a:ext>
            </a:extLst>
          </p:cNvPr>
          <p:cNvSpPr txBox="1"/>
          <p:nvPr/>
        </p:nvSpPr>
        <p:spPr>
          <a:xfrm>
            <a:off x="2863268" y="342376"/>
            <a:ext cx="383438" cy="307777"/>
          </a:xfrm>
          <a:prstGeom prst="rect">
            <a:avLst/>
          </a:prstGeom>
          <a:noFill/>
        </p:spPr>
        <p:txBody>
          <a:bodyPr wrap="square" rtlCol="0">
            <a:spAutoFit/>
          </a:bodyPr>
          <a:lstStyle/>
          <a:p>
            <a:r>
              <a:rPr lang="en-US" b="1" dirty="0">
                <a:solidFill>
                  <a:schemeClr val="bg2"/>
                </a:solidFill>
                <a:hlinkClick r:id="rId4" action="ppaction://hlinksldjump">
                  <a:extLst>
                    <a:ext uri="{A12FA001-AC4F-418D-AE19-62706E023703}">
                      <ahyp:hlinkClr xmlns:ahyp="http://schemas.microsoft.com/office/drawing/2018/hyperlinkcolor" val="tx"/>
                    </a:ext>
                  </a:extLst>
                </a:hlinkClick>
              </a:rPr>
              <a:t>02</a:t>
            </a:r>
            <a:endParaRPr lang="en-US" b="1" dirty="0">
              <a:solidFill>
                <a:schemeClr val="bg2"/>
              </a:solidFill>
            </a:endParaRPr>
          </a:p>
        </p:txBody>
      </p:sp>
    </p:spTree>
    <p:extLst>
      <p:ext uri="{BB962C8B-B14F-4D97-AF65-F5344CB8AC3E}">
        <p14:creationId xmlns:p14="http://schemas.microsoft.com/office/powerpoint/2010/main" val="37154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4">
          <a:extLst>
            <a:ext uri="{FF2B5EF4-FFF2-40B4-BE49-F238E27FC236}">
              <a16:creationId xmlns:a16="http://schemas.microsoft.com/office/drawing/2014/main" id="{251A9F65-CF07-89FB-38C3-097053C01624}"/>
            </a:ext>
          </a:extLst>
        </p:cNvPr>
        <p:cNvGrpSpPr/>
        <p:nvPr/>
      </p:nvGrpSpPr>
      <p:grpSpPr>
        <a:xfrm>
          <a:off x="0" y="0"/>
          <a:ext cx="0" cy="0"/>
          <a:chOff x="0" y="0"/>
          <a:chExt cx="0" cy="0"/>
        </a:xfrm>
      </p:grpSpPr>
      <p:pic>
        <p:nvPicPr>
          <p:cNvPr id="11" name="Google Shape;862;p43">
            <a:extLst>
              <a:ext uri="{FF2B5EF4-FFF2-40B4-BE49-F238E27FC236}">
                <a16:creationId xmlns:a16="http://schemas.microsoft.com/office/drawing/2014/main" id="{6CC1008B-356C-3E1C-6442-BC70A11817C8}"/>
              </a:ext>
            </a:extLst>
          </p:cNvPr>
          <p:cNvPicPr preferRelativeResize="0">
            <a:picLocks/>
          </p:cNvPicPr>
          <p:nvPr/>
        </p:nvPicPr>
        <p:blipFill rotWithShape="1">
          <a:blip r:embed="rId3">
            <a:alphaModFix/>
          </a:blip>
          <a:srcRect l="69937" t="7971" r="4159" b="21394"/>
          <a:stretch/>
        </p:blipFill>
        <p:spPr>
          <a:xfrm>
            <a:off x="7217057" y="0"/>
            <a:ext cx="1933998" cy="5143500"/>
          </a:xfrm>
          <a:prstGeom prst="rect">
            <a:avLst/>
          </a:prstGeom>
          <a:noFill/>
          <a:ln>
            <a:noFill/>
          </a:ln>
        </p:spPr>
      </p:pic>
      <p:sp>
        <p:nvSpPr>
          <p:cNvPr id="6" name="Google Shape;742;p39">
            <a:extLst>
              <a:ext uri="{FF2B5EF4-FFF2-40B4-BE49-F238E27FC236}">
                <a16:creationId xmlns:a16="http://schemas.microsoft.com/office/drawing/2014/main" id="{35E3010B-C591-7AF0-4E48-9B4A797928D9}"/>
              </a:ext>
            </a:extLst>
          </p:cNvPr>
          <p:cNvSpPr/>
          <p:nvPr/>
        </p:nvSpPr>
        <p:spPr>
          <a:xfrm>
            <a:off x="6299391" y="1"/>
            <a:ext cx="2235740" cy="5143499"/>
          </a:xfrm>
          <a:custGeom>
            <a:avLst/>
            <a:gdLst/>
            <a:ahLst/>
            <a:cxnLst/>
            <a:rect l="l" t="t" r="r" b="b"/>
            <a:pathLst>
              <a:path w="7905" h="17525" extrusionOk="0">
                <a:moveTo>
                  <a:pt x="3233" y="14784"/>
                </a:moveTo>
                <a:cubicBezTo>
                  <a:pt x="3235" y="14839"/>
                  <a:pt x="3237" y="14894"/>
                  <a:pt x="3239" y="14949"/>
                </a:cubicBezTo>
                <a:lnTo>
                  <a:pt x="3239" y="14949"/>
                </a:lnTo>
                <a:cubicBezTo>
                  <a:pt x="3237" y="14894"/>
                  <a:pt x="3235" y="14839"/>
                  <a:pt x="3233" y="14784"/>
                </a:cubicBezTo>
                <a:close/>
                <a:moveTo>
                  <a:pt x="3239" y="14949"/>
                </a:moveTo>
                <a:lnTo>
                  <a:pt x="3239" y="14949"/>
                </a:lnTo>
                <a:cubicBezTo>
                  <a:pt x="3240" y="14952"/>
                  <a:pt x="3240" y="14954"/>
                  <a:pt x="3240" y="14956"/>
                </a:cubicBezTo>
                <a:cubicBezTo>
                  <a:pt x="3240" y="15078"/>
                  <a:pt x="3255" y="15199"/>
                  <a:pt x="3264" y="15316"/>
                </a:cubicBezTo>
                <a:cubicBezTo>
                  <a:pt x="3278" y="15437"/>
                  <a:pt x="3289" y="15560"/>
                  <a:pt x="3307" y="15681"/>
                </a:cubicBezTo>
                <a:cubicBezTo>
                  <a:pt x="3307" y="15685"/>
                  <a:pt x="3312" y="15689"/>
                  <a:pt x="3313" y="15693"/>
                </a:cubicBezTo>
                <a:lnTo>
                  <a:pt x="3313" y="15693"/>
                </a:lnTo>
                <a:cubicBezTo>
                  <a:pt x="3276" y="15443"/>
                  <a:pt x="3252" y="15195"/>
                  <a:pt x="3239" y="14949"/>
                </a:cubicBezTo>
                <a:close/>
                <a:moveTo>
                  <a:pt x="3313" y="15693"/>
                </a:moveTo>
                <a:cubicBezTo>
                  <a:pt x="3313" y="15694"/>
                  <a:pt x="3313" y="15695"/>
                  <a:pt x="3313" y="15695"/>
                </a:cubicBezTo>
                <a:cubicBezTo>
                  <a:pt x="3313" y="15695"/>
                  <a:pt x="3313" y="15694"/>
                  <a:pt x="3313" y="15693"/>
                </a:cubicBezTo>
                <a:close/>
                <a:moveTo>
                  <a:pt x="1" y="0"/>
                </a:moveTo>
                <a:lnTo>
                  <a:pt x="1" y="17524"/>
                </a:lnTo>
                <a:lnTo>
                  <a:pt x="3435" y="17524"/>
                </a:lnTo>
                <a:cubicBezTo>
                  <a:pt x="3327" y="17242"/>
                  <a:pt x="3235" y="16955"/>
                  <a:pt x="3162" y="16663"/>
                </a:cubicBezTo>
                <a:cubicBezTo>
                  <a:pt x="2880" y="15549"/>
                  <a:pt x="2831" y="14373"/>
                  <a:pt x="3026" y="13215"/>
                </a:cubicBezTo>
                <a:cubicBezTo>
                  <a:pt x="3226" y="12063"/>
                  <a:pt x="3663" y="10929"/>
                  <a:pt x="4324" y="9913"/>
                </a:cubicBezTo>
                <a:cubicBezTo>
                  <a:pt x="4573" y="9529"/>
                  <a:pt x="4908" y="9134"/>
                  <a:pt x="5029" y="9047"/>
                </a:cubicBezTo>
                <a:cubicBezTo>
                  <a:pt x="5043" y="9037"/>
                  <a:pt x="5055" y="9032"/>
                  <a:pt x="5063" y="9032"/>
                </a:cubicBezTo>
                <a:cubicBezTo>
                  <a:pt x="5087" y="9032"/>
                  <a:pt x="5078" y="9080"/>
                  <a:pt x="5015" y="9198"/>
                </a:cubicBezTo>
                <a:cubicBezTo>
                  <a:pt x="4977" y="9280"/>
                  <a:pt x="4912" y="9387"/>
                  <a:pt x="4820" y="9538"/>
                </a:cubicBezTo>
                <a:cubicBezTo>
                  <a:pt x="4777" y="9612"/>
                  <a:pt x="4723" y="9694"/>
                  <a:pt x="4665" y="9787"/>
                </a:cubicBezTo>
                <a:cubicBezTo>
                  <a:pt x="4607" y="9884"/>
                  <a:pt x="4544" y="9980"/>
                  <a:pt x="4465" y="10112"/>
                </a:cubicBezTo>
                <a:lnTo>
                  <a:pt x="4286" y="10424"/>
                </a:lnTo>
                <a:cubicBezTo>
                  <a:pt x="4232" y="10530"/>
                  <a:pt x="4178" y="10638"/>
                  <a:pt x="4120" y="10745"/>
                </a:cubicBezTo>
                <a:cubicBezTo>
                  <a:pt x="4095" y="10797"/>
                  <a:pt x="4066" y="10851"/>
                  <a:pt x="4043" y="10905"/>
                </a:cubicBezTo>
                <a:lnTo>
                  <a:pt x="3969" y="11071"/>
                </a:lnTo>
                <a:cubicBezTo>
                  <a:pt x="3920" y="11183"/>
                  <a:pt x="3868" y="11294"/>
                  <a:pt x="3828" y="11406"/>
                </a:cubicBezTo>
                <a:cubicBezTo>
                  <a:pt x="3648" y="11854"/>
                  <a:pt x="3512" y="12321"/>
                  <a:pt x="3410" y="12792"/>
                </a:cubicBezTo>
                <a:cubicBezTo>
                  <a:pt x="3307" y="13264"/>
                  <a:pt x="3255" y="13745"/>
                  <a:pt x="3235" y="14232"/>
                </a:cubicBezTo>
                <a:lnTo>
                  <a:pt x="3226" y="14591"/>
                </a:lnTo>
                <a:cubicBezTo>
                  <a:pt x="3228" y="14656"/>
                  <a:pt x="3231" y="14720"/>
                  <a:pt x="3233" y="14784"/>
                </a:cubicBezTo>
                <a:lnTo>
                  <a:pt x="3233" y="14784"/>
                </a:lnTo>
                <a:cubicBezTo>
                  <a:pt x="3221" y="14346"/>
                  <a:pt x="3247" y="13916"/>
                  <a:pt x="3307" y="13493"/>
                </a:cubicBezTo>
                <a:cubicBezTo>
                  <a:pt x="3406" y="12782"/>
                  <a:pt x="3595" y="12087"/>
                  <a:pt x="3877" y="11410"/>
                </a:cubicBezTo>
                <a:lnTo>
                  <a:pt x="3877" y="11410"/>
                </a:lnTo>
                <a:cubicBezTo>
                  <a:pt x="3794" y="11625"/>
                  <a:pt x="3711" y="11839"/>
                  <a:pt x="3648" y="12052"/>
                </a:cubicBezTo>
                <a:cubicBezTo>
                  <a:pt x="3605" y="12184"/>
                  <a:pt x="3565" y="12315"/>
                  <a:pt x="3532" y="12442"/>
                </a:cubicBezTo>
                <a:cubicBezTo>
                  <a:pt x="3663" y="12009"/>
                  <a:pt x="3833" y="11585"/>
                  <a:pt x="4028" y="11177"/>
                </a:cubicBezTo>
                <a:cubicBezTo>
                  <a:pt x="4135" y="10939"/>
                  <a:pt x="4270" y="10710"/>
                  <a:pt x="4398" y="10482"/>
                </a:cubicBezTo>
                <a:lnTo>
                  <a:pt x="4611" y="10146"/>
                </a:lnTo>
                <a:cubicBezTo>
                  <a:pt x="4650" y="10092"/>
                  <a:pt x="4685" y="10039"/>
                  <a:pt x="4719" y="9991"/>
                </a:cubicBezTo>
                <a:lnTo>
                  <a:pt x="4825" y="9835"/>
                </a:lnTo>
                <a:cubicBezTo>
                  <a:pt x="5394" y="9017"/>
                  <a:pt x="5992" y="8249"/>
                  <a:pt x="6436" y="7452"/>
                </a:cubicBezTo>
                <a:lnTo>
                  <a:pt x="6436" y="7452"/>
                </a:lnTo>
                <a:cubicBezTo>
                  <a:pt x="6149" y="8031"/>
                  <a:pt x="5769" y="8600"/>
                  <a:pt x="5375" y="9183"/>
                </a:cubicBezTo>
                <a:cubicBezTo>
                  <a:pt x="5175" y="9475"/>
                  <a:pt x="4977" y="9776"/>
                  <a:pt x="4782" y="10078"/>
                </a:cubicBezTo>
                <a:cubicBezTo>
                  <a:pt x="4679" y="10234"/>
                  <a:pt x="4582" y="10399"/>
                  <a:pt x="4485" y="10559"/>
                </a:cubicBezTo>
                <a:lnTo>
                  <a:pt x="4353" y="10813"/>
                </a:lnTo>
                <a:cubicBezTo>
                  <a:pt x="4310" y="10900"/>
                  <a:pt x="4261" y="10978"/>
                  <a:pt x="4223" y="11066"/>
                </a:cubicBezTo>
                <a:cubicBezTo>
                  <a:pt x="3897" y="11756"/>
                  <a:pt x="3663" y="12490"/>
                  <a:pt x="3532" y="13249"/>
                </a:cubicBezTo>
                <a:cubicBezTo>
                  <a:pt x="3410" y="14007"/>
                  <a:pt x="3390" y="14786"/>
                  <a:pt x="3483" y="15549"/>
                </a:cubicBezTo>
                <a:lnTo>
                  <a:pt x="3527" y="15836"/>
                </a:lnTo>
                <a:cubicBezTo>
                  <a:pt x="3536" y="15886"/>
                  <a:pt x="3541" y="15933"/>
                  <a:pt x="3551" y="15982"/>
                </a:cubicBezTo>
                <a:lnTo>
                  <a:pt x="3581" y="16124"/>
                </a:lnTo>
                <a:lnTo>
                  <a:pt x="3639" y="16406"/>
                </a:lnTo>
                <a:lnTo>
                  <a:pt x="3716" y="16687"/>
                </a:lnTo>
                <a:lnTo>
                  <a:pt x="3756" y="16829"/>
                </a:lnTo>
                <a:lnTo>
                  <a:pt x="3799" y="16965"/>
                </a:lnTo>
                <a:lnTo>
                  <a:pt x="3891" y="17242"/>
                </a:lnTo>
                <a:cubicBezTo>
                  <a:pt x="3926" y="17329"/>
                  <a:pt x="3965" y="17417"/>
                  <a:pt x="4003" y="17509"/>
                </a:cubicBezTo>
                <a:cubicBezTo>
                  <a:pt x="4003" y="17515"/>
                  <a:pt x="4003" y="17520"/>
                  <a:pt x="4008" y="17524"/>
                </a:cubicBezTo>
                <a:lnTo>
                  <a:pt x="4305" y="17524"/>
                </a:lnTo>
                <a:cubicBezTo>
                  <a:pt x="4198" y="17271"/>
                  <a:pt x="4106" y="17019"/>
                  <a:pt x="4023" y="16761"/>
                </a:cubicBezTo>
                <a:cubicBezTo>
                  <a:pt x="3902" y="16342"/>
                  <a:pt x="3814" y="15919"/>
                  <a:pt x="3760" y="15491"/>
                </a:cubicBezTo>
                <a:cubicBezTo>
                  <a:pt x="3716" y="15064"/>
                  <a:pt x="3702" y="14631"/>
                  <a:pt x="3726" y="14198"/>
                </a:cubicBezTo>
                <a:cubicBezTo>
                  <a:pt x="3760" y="13769"/>
                  <a:pt x="3814" y="13342"/>
                  <a:pt x="3916" y="12923"/>
                </a:cubicBezTo>
                <a:lnTo>
                  <a:pt x="3916" y="12923"/>
                </a:lnTo>
                <a:cubicBezTo>
                  <a:pt x="3886" y="13235"/>
                  <a:pt x="3848" y="13599"/>
                  <a:pt x="3853" y="13935"/>
                </a:cubicBezTo>
                <a:cubicBezTo>
                  <a:pt x="3857" y="14018"/>
                  <a:pt x="3857" y="14101"/>
                  <a:pt x="3857" y="14183"/>
                </a:cubicBezTo>
                <a:cubicBezTo>
                  <a:pt x="3857" y="14198"/>
                  <a:pt x="3857" y="14212"/>
                  <a:pt x="3862" y="14227"/>
                </a:cubicBezTo>
                <a:cubicBezTo>
                  <a:pt x="3872" y="13984"/>
                  <a:pt x="3897" y="13735"/>
                  <a:pt x="3935" y="13488"/>
                </a:cubicBezTo>
                <a:cubicBezTo>
                  <a:pt x="3945" y="13410"/>
                  <a:pt x="3955" y="13336"/>
                  <a:pt x="3965" y="13259"/>
                </a:cubicBezTo>
                <a:cubicBezTo>
                  <a:pt x="3979" y="13206"/>
                  <a:pt x="3989" y="13152"/>
                  <a:pt x="3998" y="13098"/>
                </a:cubicBezTo>
                <a:cubicBezTo>
                  <a:pt x="4003" y="13093"/>
                  <a:pt x="4003" y="13093"/>
                  <a:pt x="4003" y="13089"/>
                </a:cubicBezTo>
                <a:cubicBezTo>
                  <a:pt x="4003" y="13084"/>
                  <a:pt x="4003" y="13079"/>
                  <a:pt x="4008" y="13074"/>
                </a:cubicBezTo>
                <a:lnTo>
                  <a:pt x="4008" y="13074"/>
                </a:lnTo>
                <a:cubicBezTo>
                  <a:pt x="4008" y="13074"/>
                  <a:pt x="4005" y="13074"/>
                  <a:pt x="4004" y="13076"/>
                </a:cubicBezTo>
                <a:lnTo>
                  <a:pt x="4004" y="13076"/>
                </a:lnTo>
                <a:cubicBezTo>
                  <a:pt x="4199" y="12148"/>
                  <a:pt x="4569" y="11234"/>
                  <a:pt x="5127" y="10389"/>
                </a:cubicBezTo>
                <a:cubicBezTo>
                  <a:pt x="6528" y="8294"/>
                  <a:pt x="7904" y="6927"/>
                  <a:pt x="7666" y="4213"/>
                </a:cubicBezTo>
                <a:cubicBezTo>
                  <a:pt x="7545" y="2808"/>
                  <a:pt x="7175" y="1407"/>
                  <a:pt x="7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43;p39">
            <a:extLst>
              <a:ext uri="{FF2B5EF4-FFF2-40B4-BE49-F238E27FC236}">
                <a16:creationId xmlns:a16="http://schemas.microsoft.com/office/drawing/2014/main" id="{2A28C2E9-F3D4-312C-C0DE-664CA3DC3544}"/>
              </a:ext>
            </a:extLst>
          </p:cNvPr>
          <p:cNvSpPr/>
          <p:nvPr/>
        </p:nvSpPr>
        <p:spPr>
          <a:xfrm>
            <a:off x="7181243" y="4150378"/>
            <a:ext cx="191473" cy="1006531"/>
          </a:xfrm>
          <a:custGeom>
            <a:avLst/>
            <a:gdLst/>
            <a:ahLst/>
            <a:cxnLst/>
            <a:rect l="l" t="t" r="r" b="b"/>
            <a:pathLst>
              <a:path w="677" h="3425" extrusionOk="0">
                <a:moveTo>
                  <a:pt x="59" y="1"/>
                </a:moveTo>
                <a:lnTo>
                  <a:pt x="59" y="1"/>
                </a:lnTo>
                <a:cubicBezTo>
                  <a:pt x="0" y="720"/>
                  <a:pt x="44" y="1386"/>
                  <a:pt x="160" y="2033"/>
                </a:cubicBezTo>
                <a:cubicBezTo>
                  <a:pt x="248" y="2500"/>
                  <a:pt x="380" y="2962"/>
                  <a:pt x="564" y="3424"/>
                </a:cubicBezTo>
                <a:lnTo>
                  <a:pt x="676" y="3424"/>
                </a:lnTo>
                <a:cubicBezTo>
                  <a:pt x="593" y="3229"/>
                  <a:pt x="530" y="3030"/>
                  <a:pt x="467" y="2836"/>
                </a:cubicBezTo>
                <a:cubicBezTo>
                  <a:pt x="433" y="2733"/>
                  <a:pt x="409" y="2627"/>
                  <a:pt x="380" y="2524"/>
                </a:cubicBezTo>
                <a:lnTo>
                  <a:pt x="335" y="2369"/>
                </a:lnTo>
                <a:cubicBezTo>
                  <a:pt x="326" y="2315"/>
                  <a:pt x="317" y="2262"/>
                  <a:pt x="302" y="2213"/>
                </a:cubicBezTo>
                <a:lnTo>
                  <a:pt x="238" y="1898"/>
                </a:lnTo>
                <a:lnTo>
                  <a:pt x="189" y="1581"/>
                </a:lnTo>
                <a:cubicBezTo>
                  <a:pt x="166" y="1528"/>
                  <a:pt x="142" y="1431"/>
                  <a:pt x="126" y="1303"/>
                </a:cubicBezTo>
                <a:cubicBezTo>
                  <a:pt x="117" y="1240"/>
                  <a:pt x="112" y="1173"/>
                  <a:pt x="102" y="1099"/>
                </a:cubicBezTo>
                <a:cubicBezTo>
                  <a:pt x="97" y="1065"/>
                  <a:pt x="93" y="1027"/>
                  <a:pt x="93" y="987"/>
                </a:cubicBezTo>
                <a:cubicBezTo>
                  <a:pt x="88" y="949"/>
                  <a:pt x="88" y="910"/>
                  <a:pt x="83" y="870"/>
                </a:cubicBezTo>
                <a:cubicBezTo>
                  <a:pt x="83" y="793"/>
                  <a:pt x="79" y="715"/>
                  <a:pt x="73" y="632"/>
                </a:cubicBezTo>
                <a:cubicBezTo>
                  <a:pt x="73" y="594"/>
                  <a:pt x="68" y="555"/>
                  <a:pt x="68" y="516"/>
                </a:cubicBezTo>
                <a:lnTo>
                  <a:pt x="68" y="399"/>
                </a:lnTo>
                <a:cubicBezTo>
                  <a:pt x="68" y="248"/>
                  <a:pt x="63" y="107"/>
                  <a:pt x="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44;p39">
            <a:extLst>
              <a:ext uri="{FF2B5EF4-FFF2-40B4-BE49-F238E27FC236}">
                <a16:creationId xmlns:a16="http://schemas.microsoft.com/office/drawing/2014/main" id="{DA69A4FF-AB7D-8D86-830A-2A12D147E956}"/>
              </a:ext>
            </a:extLst>
          </p:cNvPr>
          <p:cNvSpPr/>
          <p:nvPr/>
        </p:nvSpPr>
        <p:spPr>
          <a:xfrm>
            <a:off x="7223667" y="4757529"/>
            <a:ext cx="13010" cy="56424"/>
          </a:xfrm>
          <a:custGeom>
            <a:avLst/>
            <a:gdLst/>
            <a:ahLst/>
            <a:cxnLst/>
            <a:rect l="l" t="t" r="r" b="b"/>
            <a:pathLst>
              <a:path w="46" h="192" extrusionOk="0">
                <a:moveTo>
                  <a:pt x="45" y="191"/>
                </a:moveTo>
                <a:cubicBezTo>
                  <a:pt x="30" y="128"/>
                  <a:pt x="16" y="65"/>
                  <a:pt x="1" y="1"/>
                </a:cubicBezTo>
                <a:cubicBezTo>
                  <a:pt x="16" y="65"/>
                  <a:pt x="30" y="128"/>
                  <a:pt x="45" y="1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45;p39">
            <a:extLst>
              <a:ext uri="{FF2B5EF4-FFF2-40B4-BE49-F238E27FC236}">
                <a16:creationId xmlns:a16="http://schemas.microsoft.com/office/drawing/2014/main" id="{000682B8-CC2C-DFD2-9D64-9F8EC3609614}"/>
              </a:ext>
            </a:extLst>
          </p:cNvPr>
          <p:cNvSpPr/>
          <p:nvPr/>
        </p:nvSpPr>
        <p:spPr>
          <a:xfrm>
            <a:off x="7258171" y="4902117"/>
            <a:ext cx="14141" cy="51722"/>
          </a:xfrm>
          <a:custGeom>
            <a:avLst/>
            <a:gdLst/>
            <a:ahLst/>
            <a:cxnLst/>
            <a:rect l="l" t="t" r="r" b="b"/>
            <a:pathLst>
              <a:path w="50" h="176" extrusionOk="0">
                <a:moveTo>
                  <a:pt x="0" y="0"/>
                </a:moveTo>
                <a:cubicBezTo>
                  <a:pt x="5" y="20"/>
                  <a:pt x="11" y="45"/>
                  <a:pt x="16" y="63"/>
                </a:cubicBezTo>
                <a:cubicBezTo>
                  <a:pt x="19" y="80"/>
                  <a:pt x="24" y="96"/>
                  <a:pt x="29" y="111"/>
                </a:cubicBezTo>
                <a:lnTo>
                  <a:pt x="29" y="111"/>
                </a:lnTo>
                <a:cubicBezTo>
                  <a:pt x="19" y="74"/>
                  <a:pt x="10" y="37"/>
                  <a:pt x="0" y="0"/>
                </a:cubicBezTo>
                <a:close/>
                <a:moveTo>
                  <a:pt x="29" y="111"/>
                </a:moveTo>
                <a:cubicBezTo>
                  <a:pt x="36" y="132"/>
                  <a:pt x="42" y="154"/>
                  <a:pt x="49" y="175"/>
                </a:cubicBezTo>
                <a:cubicBezTo>
                  <a:pt x="44" y="153"/>
                  <a:pt x="37" y="132"/>
                  <a:pt x="29" y="1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46;p39">
            <a:extLst>
              <a:ext uri="{FF2B5EF4-FFF2-40B4-BE49-F238E27FC236}">
                <a16:creationId xmlns:a16="http://schemas.microsoft.com/office/drawing/2014/main" id="{11DDB626-E4E5-4090-5A76-308D0A77C087}"/>
              </a:ext>
            </a:extLst>
          </p:cNvPr>
          <p:cNvSpPr/>
          <p:nvPr/>
        </p:nvSpPr>
        <p:spPr>
          <a:xfrm>
            <a:off x="7285888" y="5000860"/>
            <a:ext cx="55151" cy="156049"/>
          </a:xfrm>
          <a:custGeom>
            <a:avLst/>
            <a:gdLst/>
            <a:ahLst/>
            <a:cxnLst/>
            <a:rect l="l" t="t" r="r" b="b"/>
            <a:pathLst>
              <a:path w="195" h="531" extrusionOk="0">
                <a:moveTo>
                  <a:pt x="0" y="0"/>
                </a:moveTo>
                <a:cubicBezTo>
                  <a:pt x="4" y="21"/>
                  <a:pt x="12" y="42"/>
                  <a:pt x="20" y="60"/>
                </a:cubicBezTo>
                <a:lnTo>
                  <a:pt x="20" y="60"/>
                </a:lnTo>
                <a:cubicBezTo>
                  <a:pt x="13" y="40"/>
                  <a:pt x="7" y="20"/>
                  <a:pt x="0" y="0"/>
                </a:cubicBezTo>
                <a:close/>
                <a:moveTo>
                  <a:pt x="20" y="60"/>
                </a:moveTo>
                <a:cubicBezTo>
                  <a:pt x="42" y="125"/>
                  <a:pt x="64" y="191"/>
                  <a:pt x="87" y="256"/>
                </a:cubicBezTo>
                <a:lnTo>
                  <a:pt x="87" y="256"/>
                </a:lnTo>
                <a:cubicBezTo>
                  <a:pt x="66" y="193"/>
                  <a:pt x="46" y="131"/>
                  <a:pt x="24" y="68"/>
                </a:cubicBezTo>
                <a:cubicBezTo>
                  <a:pt x="22" y="65"/>
                  <a:pt x="21" y="62"/>
                  <a:pt x="20" y="60"/>
                </a:cubicBezTo>
                <a:close/>
                <a:moveTo>
                  <a:pt x="87" y="256"/>
                </a:moveTo>
                <a:lnTo>
                  <a:pt x="87" y="256"/>
                </a:lnTo>
                <a:cubicBezTo>
                  <a:pt x="104" y="305"/>
                  <a:pt x="121" y="355"/>
                  <a:pt x="140" y="404"/>
                </a:cubicBezTo>
                <a:lnTo>
                  <a:pt x="150" y="426"/>
                </a:lnTo>
                <a:lnTo>
                  <a:pt x="150" y="426"/>
                </a:lnTo>
                <a:cubicBezTo>
                  <a:pt x="128" y="369"/>
                  <a:pt x="108" y="313"/>
                  <a:pt x="87" y="256"/>
                </a:cubicBezTo>
                <a:close/>
                <a:moveTo>
                  <a:pt x="150" y="426"/>
                </a:moveTo>
                <a:cubicBezTo>
                  <a:pt x="163" y="461"/>
                  <a:pt x="176" y="496"/>
                  <a:pt x="189" y="530"/>
                </a:cubicBezTo>
                <a:lnTo>
                  <a:pt x="194" y="530"/>
                </a:lnTo>
                <a:lnTo>
                  <a:pt x="150" y="4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812;p42">
            <a:extLst>
              <a:ext uri="{FF2B5EF4-FFF2-40B4-BE49-F238E27FC236}">
                <a16:creationId xmlns:a16="http://schemas.microsoft.com/office/drawing/2014/main" id="{6ABA2371-E0E0-4A93-BB81-4F6855ED543C}"/>
              </a:ext>
            </a:extLst>
          </p:cNvPr>
          <p:cNvPicPr preferRelativeResize="0">
            <a:picLocks/>
          </p:cNvPicPr>
          <p:nvPr/>
        </p:nvPicPr>
        <p:blipFill rotWithShape="1">
          <a:blip r:embed="rId4">
            <a:alphaModFix/>
          </a:blip>
          <a:srcRect l="24918" r="875" b="5829"/>
          <a:stretch/>
        </p:blipFill>
        <p:spPr>
          <a:xfrm>
            <a:off x="1" y="0"/>
            <a:ext cx="2280356" cy="5143501"/>
          </a:xfrm>
          <a:prstGeom prst="rect">
            <a:avLst/>
          </a:prstGeom>
          <a:noFill/>
          <a:ln>
            <a:noFill/>
          </a:ln>
        </p:spPr>
      </p:pic>
      <p:sp>
        <p:nvSpPr>
          <p:cNvPr id="781" name="Google Shape;781;p41">
            <a:extLst>
              <a:ext uri="{FF2B5EF4-FFF2-40B4-BE49-F238E27FC236}">
                <a16:creationId xmlns:a16="http://schemas.microsoft.com/office/drawing/2014/main" id="{BADFB4FB-7CB8-6DDD-328B-5E3BAA5DA0B6}"/>
              </a:ext>
            </a:extLst>
          </p:cNvPr>
          <p:cNvSpPr txBox="1">
            <a:spLocks noGrp="1"/>
          </p:cNvSpPr>
          <p:nvPr>
            <p:ph type="title"/>
          </p:nvPr>
        </p:nvSpPr>
        <p:spPr>
          <a:xfrm>
            <a:off x="2415822" y="258950"/>
            <a:ext cx="4629951" cy="497893"/>
          </a:xfrm>
          <a:prstGeom prst="rect">
            <a:avLst/>
          </a:prstGeom>
        </p:spPr>
        <p:txBody>
          <a:bodyPr spcFirstLastPara="1" wrap="square" lIns="91425" tIns="91425" rIns="91425" bIns="91425" anchor="t" anchorCtr="0">
            <a:noAutofit/>
          </a:bodyPr>
          <a:lstStyle/>
          <a:p>
            <a:pPr marL="0" indent="0"/>
            <a:r>
              <a:rPr lang="en-US" sz="2200" dirty="0"/>
              <a:t>Challenges and Solutions</a:t>
            </a:r>
          </a:p>
        </p:txBody>
      </p:sp>
      <p:grpSp>
        <p:nvGrpSpPr>
          <p:cNvPr id="800" name="Google Shape;800;p41">
            <a:extLst>
              <a:ext uri="{FF2B5EF4-FFF2-40B4-BE49-F238E27FC236}">
                <a16:creationId xmlns:a16="http://schemas.microsoft.com/office/drawing/2014/main" id="{B600C896-E613-02DE-7DAA-07E9D7148F71}"/>
              </a:ext>
            </a:extLst>
          </p:cNvPr>
          <p:cNvGrpSpPr/>
          <p:nvPr/>
        </p:nvGrpSpPr>
        <p:grpSpPr>
          <a:xfrm rot="1261609">
            <a:off x="8119192" y="741115"/>
            <a:ext cx="351145" cy="327996"/>
            <a:chOff x="4166025" y="2933700"/>
            <a:chExt cx="351150" cy="328000"/>
          </a:xfrm>
        </p:grpSpPr>
        <p:sp>
          <p:nvSpPr>
            <p:cNvPr id="801" name="Google Shape;801;p41">
              <a:extLst>
                <a:ext uri="{FF2B5EF4-FFF2-40B4-BE49-F238E27FC236}">
                  <a16:creationId xmlns:a16="http://schemas.microsoft.com/office/drawing/2014/main" id="{6664CF4F-584A-20FC-5C7D-21CD819D2531}"/>
                </a:ext>
              </a:extLst>
            </p:cNvPr>
            <p:cNvSpPr/>
            <p:nvPr/>
          </p:nvSpPr>
          <p:spPr>
            <a:xfrm>
              <a:off x="4412675" y="3138900"/>
              <a:ext cx="45100" cy="17975"/>
            </a:xfrm>
            <a:custGeom>
              <a:avLst/>
              <a:gdLst/>
              <a:ahLst/>
              <a:cxnLst/>
              <a:rect l="l" t="t" r="r" b="b"/>
              <a:pathLst>
                <a:path w="1804" h="719" extrusionOk="0">
                  <a:moveTo>
                    <a:pt x="1" y="0"/>
                  </a:moveTo>
                  <a:lnTo>
                    <a:pt x="1"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a:extLst>
                <a:ext uri="{FF2B5EF4-FFF2-40B4-BE49-F238E27FC236}">
                  <a16:creationId xmlns:a16="http://schemas.microsoft.com/office/drawing/2014/main" id="{13E15092-750E-2454-5B23-919EBBCF95B1}"/>
                </a:ext>
              </a:extLst>
            </p:cNvPr>
            <p:cNvSpPr/>
            <p:nvPr/>
          </p:nvSpPr>
          <p:spPr>
            <a:xfrm>
              <a:off x="4353775" y="3040600"/>
              <a:ext cx="163400" cy="221100"/>
            </a:xfrm>
            <a:custGeom>
              <a:avLst/>
              <a:gdLst/>
              <a:ahLst/>
              <a:cxnLst/>
              <a:rect l="l" t="t" r="r" b="b"/>
              <a:pathLst>
                <a:path w="6536" h="8844" extrusionOk="0">
                  <a:moveTo>
                    <a:pt x="4584" y="3105"/>
                  </a:moveTo>
                  <a:cubicBezTo>
                    <a:pt x="4811" y="3105"/>
                    <a:pt x="4990" y="3285"/>
                    <a:pt x="4990" y="3511"/>
                  </a:cubicBezTo>
                  <a:lnTo>
                    <a:pt x="4990" y="5056"/>
                  </a:lnTo>
                  <a:cubicBezTo>
                    <a:pt x="4990" y="5282"/>
                    <a:pt x="4811" y="5462"/>
                    <a:pt x="4584" y="5462"/>
                  </a:cubicBezTo>
                  <a:lnTo>
                    <a:pt x="1951" y="5462"/>
                  </a:lnTo>
                  <a:cubicBezTo>
                    <a:pt x="1721" y="5462"/>
                    <a:pt x="1526" y="5282"/>
                    <a:pt x="1526" y="5056"/>
                  </a:cubicBezTo>
                  <a:lnTo>
                    <a:pt x="1526" y="3511"/>
                  </a:lnTo>
                  <a:cubicBezTo>
                    <a:pt x="1526" y="3285"/>
                    <a:pt x="1721" y="3105"/>
                    <a:pt x="1951" y="3105"/>
                  </a:cubicBezTo>
                  <a:close/>
                  <a:moveTo>
                    <a:pt x="1089" y="0"/>
                  </a:moveTo>
                  <a:cubicBezTo>
                    <a:pt x="488" y="0"/>
                    <a:pt x="1" y="503"/>
                    <a:pt x="1" y="1104"/>
                  </a:cubicBezTo>
                  <a:lnTo>
                    <a:pt x="1" y="7736"/>
                  </a:lnTo>
                  <a:cubicBezTo>
                    <a:pt x="1" y="8356"/>
                    <a:pt x="488" y="8844"/>
                    <a:pt x="1089" y="8844"/>
                  </a:cubicBezTo>
                  <a:lnTo>
                    <a:pt x="5427" y="8844"/>
                  </a:lnTo>
                  <a:cubicBezTo>
                    <a:pt x="6032" y="8844"/>
                    <a:pt x="6535" y="8356"/>
                    <a:pt x="6535" y="7736"/>
                  </a:cubicBezTo>
                  <a:lnTo>
                    <a:pt x="6535" y="1104"/>
                  </a:lnTo>
                  <a:cubicBezTo>
                    <a:pt x="6535"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a:extLst>
                <a:ext uri="{FF2B5EF4-FFF2-40B4-BE49-F238E27FC236}">
                  <a16:creationId xmlns:a16="http://schemas.microsoft.com/office/drawing/2014/main" id="{4884C975-94AD-6F2A-99BE-85469EAFAE01}"/>
                </a:ext>
              </a:extLst>
            </p:cNvPr>
            <p:cNvSpPr/>
            <p:nvPr/>
          </p:nvSpPr>
          <p:spPr>
            <a:xfrm>
              <a:off x="4224950" y="3138900"/>
              <a:ext cx="45075" cy="17975"/>
            </a:xfrm>
            <a:custGeom>
              <a:avLst/>
              <a:gdLst/>
              <a:ahLst/>
              <a:cxnLst/>
              <a:rect l="l" t="t" r="r" b="b"/>
              <a:pathLst>
                <a:path w="1803" h="719" extrusionOk="0">
                  <a:moveTo>
                    <a:pt x="0" y="0"/>
                  </a:moveTo>
                  <a:lnTo>
                    <a:pt x="0"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a:extLst>
                <a:ext uri="{FF2B5EF4-FFF2-40B4-BE49-F238E27FC236}">
                  <a16:creationId xmlns:a16="http://schemas.microsoft.com/office/drawing/2014/main" id="{6704FE3C-6F71-FA42-1409-4FAA4879A609}"/>
                </a:ext>
              </a:extLst>
            </p:cNvPr>
            <p:cNvSpPr/>
            <p:nvPr/>
          </p:nvSpPr>
          <p:spPr>
            <a:xfrm>
              <a:off x="4166025" y="3040600"/>
              <a:ext cx="163000" cy="221100"/>
            </a:xfrm>
            <a:custGeom>
              <a:avLst/>
              <a:gdLst/>
              <a:ahLst/>
              <a:cxnLst/>
              <a:rect l="l" t="t" r="r" b="b"/>
              <a:pathLst>
                <a:path w="6520" h="8844" extrusionOk="0">
                  <a:moveTo>
                    <a:pt x="4569" y="3105"/>
                  </a:moveTo>
                  <a:cubicBezTo>
                    <a:pt x="4795" y="3105"/>
                    <a:pt x="4990" y="3285"/>
                    <a:pt x="4990" y="3511"/>
                  </a:cubicBezTo>
                  <a:lnTo>
                    <a:pt x="4990" y="5056"/>
                  </a:lnTo>
                  <a:cubicBezTo>
                    <a:pt x="4990" y="5282"/>
                    <a:pt x="4795" y="5462"/>
                    <a:pt x="4569" y="5462"/>
                  </a:cubicBezTo>
                  <a:lnTo>
                    <a:pt x="1936" y="5462"/>
                  </a:lnTo>
                  <a:cubicBezTo>
                    <a:pt x="1706" y="5462"/>
                    <a:pt x="1526" y="5282"/>
                    <a:pt x="1526" y="5056"/>
                  </a:cubicBezTo>
                  <a:lnTo>
                    <a:pt x="1526" y="3511"/>
                  </a:lnTo>
                  <a:cubicBezTo>
                    <a:pt x="1526" y="3285"/>
                    <a:pt x="1706" y="3105"/>
                    <a:pt x="1936" y="3105"/>
                  </a:cubicBezTo>
                  <a:close/>
                  <a:moveTo>
                    <a:pt x="1089" y="0"/>
                  </a:moveTo>
                  <a:cubicBezTo>
                    <a:pt x="489" y="0"/>
                    <a:pt x="1" y="503"/>
                    <a:pt x="1" y="1104"/>
                  </a:cubicBezTo>
                  <a:lnTo>
                    <a:pt x="1" y="7736"/>
                  </a:lnTo>
                  <a:cubicBezTo>
                    <a:pt x="1" y="8356"/>
                    <a:pt x="489" y="8844"/>
                    <a:pt x="1089" y="8844"/>
                  </a:cubicBezTo>
                  <a:lnTo>
                    <a:pt x="5427" y="8844"/>
                  </a:lnTo>
                  <a:cubicBezTo>
                    <a:pt x="6032" y="8844"/>
                    <a:pt x="6520" y="8356"/>
                    <a:pt x="6520" y="7736"/>
                  </a:cubicBezTo>
                  <a:lnTo>
                    <a:pt x="6520" y="1104"/>
                  </a:lnTo>
                  <a:cubicBezTo>
                    <a:pt x="6520"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a:extLst>
                <a:ext uri="{FF2B5EF4-FFF2-40B4-BE49-F238E27FC236}">
                  <a16:creationId xmlns:a16="http://schemas.microsoft.com/office/drawing/2014/main" id="{AF869D04-1081-7EFC-FD43-DB040A451F7A}"/>
                </a:ext>
              </a:extLst>
            </p:cNvPr>
            <p:cNvSpPr/>
            <p:nvPr/>
          </p:nvSpPr>
          <p:spPr>
            <a:xfrm>
              <a:off x="4381000" y="2933700"/>
              <a:ext cx="108475" cy="86625"/>
            </a:xfrm>
            <a:custGeom>
              <a:avLst/>
              <a:gdLst/>
              <a:ahLst/>
              <a:cxnLst/>
              <a:rect l="l" t="t" r="r" b="b"/>
              <a:pathLst>
                <a:path w="4339" h="3465" extrusionOk="0">
                  <a:moveTo>
                    <a:pt x="1951" y="0"/>
                  </a:moveTo>
                  <a:cubicBezTo>
                    <a:pt x="1756" y="0"/>
                    <a:pt x="1592" y="149"/>
                    <a:pt x="1545" y="344"/>
                  </a:cubicBezTo>
                  <a:lnTo>
                    <a:pt x="1170" y="2197"/>
                  </a:lnTo>
                  <a:lnTo>
                    <a:pt x="421" y="2197"/>
                  </a:lnTo>
                  <a:cubicBezTo>
                    <a:pt x="195" y="2197"/>
                    <a:pt x="0" y="2392"/>
                    <a:pt x="0" y="2618"/>
                  </a:cubicBezTo>
                  <a:lnTo>
                    <a:pt x="0" y="3465"/>
                  </a:lnTo>
                  <a:lnTo>
                    <a:pt x="4338" y="3465"/>
                  </a:lnTo>
                  <a:lnTo>
                    <a:pt x="4338" y="2618"/>
                  </a:lnTo>
                  <a:cubicBezTo>
                    <a:pt x="4338" y="2392"/>
                    <a:pt x="4163" y="2197"/>
                    <a:pt x="3932" y="2197"/>
                  </a:cubicBezTo>
                  <a:lnTo>
                    <a:pt x="3168" y="2197"/>
                  </a:lnTo>
                  <a:lnTo>
                    <a:pt x="2797" y="344"/>
                  </a:lnTo>
                  <a:cubicBezTo>
                    <a:pt x="2762"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a:extLst>
                <a:ext uri="{FF2B5EF4-FFF2-40B4-BE49-F238E27FC236}">
                  <a16:creationId xmlns:a16="http://schemas.microsoft.com/office/drawing/2014/main" id="{DF58C3FA-DF2E-A2F3-77A9-5E038968923F}"/>
                </a:ext>
              </a:extLst>
            </p:cNvPr>
            <p:cNvSpPr/>
            <p:nvPr/>
          </p:nvSpPr>
          <p:spPr>
            <a:xfrm>
              <a:off x="4193250" y="2933700"/>
              <a:ext cx="108475" cy="86625"/>
            </a:xfrm>
            <a:custGeom>
              <a:avLst/>
              <a:gdLst/>
              <a:ahLst/>
              <a:cxnLst/>
              <a:rect l="l" t="t" r="r" b="b"/>
              <a:pathLst>
                <a:path w="4339" h="3465" extrusionOk="0">
                  <a:moveTo>
                    <a:pt x="1951" y="0"/>
                  </a:moveTo>
                  <a:cubicBezTo>
                    <a:pt x="1756" y="0"/>
                    <a:pt x="1576" y="149"/>
                    <a:pt x="1545" y="344"/>
                  </a:cubicBezTo>
                  <a:lnTo>
                    <a:pt x="1171" y="2197"/>
                  </a:lnTo>
                  <a:lnTo>
                    <a:pt x="406" y="2197"/>
                  </a:lnTo>
                  <a:cubicBezTo>
                    <a:pt x="180" y="2197"/>
                    <a:pt x="0" y="2392"/>
                    <a:pt x="0" y="2618"/>
                  </a:cubicBezTo>
                  <a:lnTo>
                    <a:pt x="0" y="3465"/>
                  </a:lnTo>
                  <a:lnTo>
                    <a:pt x="4338" y="3465"/>
                  </a:lnTo>
                  <a:lnTo>
                    <a:pt x="4338" y="2618"/>
                  </a:lnTo>
                  <a:cubicBezTo>
                    <a:pt x="4338" y="2392"/>
                    <a:pt x="4143" y="2197"/>
                    <a:pt x="3917" y="2197"/>
                  </a:cubicBezTo>
                  <a:lnTo>
                    <a:pt x="3168" y="2197"/>
                  </a:lnTo>
                  <a:lnTo>
                    <a:pt x="2797" y="344"/>
                  </a:lnTo>
                  <a:cubicBezTo>
                    <a:pt x="2747"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41">
            <a:extLst>
              <a:ext uri="{FF2B5EF4-FFF2-40B4-BE49-F238E27FC236}">
                <a16:creationId xmlns:a16="http://schemas.microsoft.com/office/drawing/2014/main" id="{301E61F3-8C66-5840-951C-9CBB2386A42C}"/>
              </a:ext>
            </a:extLst>
          </p:cNvPr>
          <p:cNvSpPr/>
          <p:nvPr/>
        </p:nvSpPr>
        <p:spPr>
          <a:xfrm>
            <a:off x="837900" y="88720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741;p39">
            <a:extLst>
              <a:ext uri="{FF2B5EF4-FFF2-40B4-BE49-F238E27FC236}">
                <a16:creationId xmlns:a16="http://schemas.microsoft.com/office/drawing/2014/main" id="{20BBF1C9-4CC5-86D6-AC35-7ACD02439FCA}"/>
              </a:ext>
            </a:extLst>
          </p:cNvPr>
          <p:cNvGrpSpPr/>
          <p:nvPr/>
        </p:nvGrpSpPr>
        <p:grpSpPr>
          <a:xfrm flipH="1">
            <a:off x="135465" y="0"/>
            <a:ext cx="2600461" cy="5150204"/>
            <a:chOff x="2125263" y="621675"/>
            <a:chExt cx="197625" cy="438125"/>
          </a:xfrm>
        </p:grpSpPr>
        <p:sp>
          <p:nvSpPr>
            <p:cNvPr id="20" name="Google Shape;742;p39">
              <a:extLst>
                <a:ext uri="{FF2B5EF4-FFF2-40B4-BE49-F238E27FC236}">
                  <a16:creationId xmlns:a16="http://schemas.microsoft.com/office/drawing/2014/main" id="{5185DC2F-444A-FD86-D178-25F6D7139B96}"/>
                </a:ext>
              </a:extLst>
            </p:cNvPr>
            <p:cNvSpPr/>
            <p:nvPr/>
          </p:nvSpPr>
          <p:spPr>
            <a:xfrm>
              <a:off x="2125263" y="621675"/>
              <a:ext cx="197625" cy="438125"/>
            </a:xfrm>
            <a:custGeom>
              <a:avLst/>
              <a:gdLst/>
              <a:ahLst/>
              <a:cxnLst/>
              <a:rect l="l" t="t" r="r" b="b"/>
              <a:pathLst>
                <a:path w="7905" h="17525" extrusionOk="0">
                  <a:moveTo>
                    <a:pt x="3233" y="14784"/>
                  </a:moveTo>
                  <a:cubicBezTo>
                    <a:pt x="3235" y="14839"/>
                    <a:pt x="3237" y="14894"/>
                    <a:pt x="3239" y="14949"/>
                  </a:cubicBezTo>
                  <a:lnTo>
                    <a:pt x="3239" y="14949"/>
                  </a:lnTo>
                  <a:cubicBezTo>
                    <a:pt x="3237" y="14894"/>
                    <a:pt x="3235" y="14839"/>
                    <a:pt x="3233" y="14784"/>
                  </a:cubicBezTo>
                  <a:close/>
                  <a:moveTo>
                    <a:pt x="3239" y="14949"/>
                  </a:moveTo>
                  <a:lnTo>
                    <a:pt x="3239" y="14949"/>
                  </a:lnTo>
                  <a:cubicBezTo>
                    <a:pt x="3240" y="14952"/>
                    <a:pt x="3240" y="14954"/>
                    <a:pt x="3240" y="14956"/>
                  </a:cubicBezTo>
                  <a:cubicBezTo>
                    <a:pt x="3240" y="15078"/>
                    <a:pt x="3255" y="15199"/>
                    <a:pt x="3264" y="15316"/>
                  </a:cubicBezTo>
                  <a:cubicBezTo>
                    <a:pt x="3278" y="15437"/>
                    <a:pt x="3289" y="15560"/>
                    <a:pt x="3307" y="15681"/>
                  </a:cubicBezTo>
                  <a:cubicBezTo>
                    <a:pt x="3307" y="15685"/>
                    <a:pt x="3312" y="15689"/>
                    <a:pt x="3313" y="15693"/>
                  </a:cubicBezTo>
                  <a:lnTo>
                    <a:pt x="3313" y="15693"/>
                  </a:lnTo>
                  <a:cubicBezTo>
                    <a:pt x="3276" y="15443"/>
                    <a:pt x="3252" y="15195"/>
                    <a:pt x="3239" y="14949"/>
                  </a:cubicBezTo>
                  <a:close/>
                  <a:moveTo>
                    <a:pt x="3313" y="15693"/>
                  </a:moveTo>
                  <a:cubicBezTo>
                    <a:pt x="3313" y="15694"/>
                    <a:pt x="3313" y="15695"/>
                    <a:pt x="3313" y="15695"/>
                  </a:cubicBezTo>
                  <a:cubicBezTo>
                    <a:pt x="3313" y="15695"/>
                    <a:pt x="3313" y="15694"/>
                    <a:pt x="3313" y="15693"/>
                  </a:cubicBezTo>
                  <a:close/>
                  <a:moveTo>
                    <a:pt x="1" y="0"/>
                  </a:moveTo>
                  <a:lnTo>
                    <a:pt x="1" y="17524"/>
                  </a:lnTo>
                  <a:lnTo>
                    <a:pt x="3435" y="17524"/>
                  </a:lnTo>
                  <a:cubicBezTo>
                    <a:pt x="3327" y="17242"/>
                    <a:pt x="3235" y="16955"/>
                    <a:pt x="3162" y="16663"/>
                  </a:cubicBezTo>
                  <a:cubicBezTo>
                    <a:pt x="2880" y="15549"/>
                    <a:pt x="2831" y="14373"/>
                    <a:pt x="3026" y="13215"/>
                  </a:cubicBezTo>
                  <a:cubicBezTo>
                    <a:pt x="3226" y="12063"/>
                    <a:pt x="3663" y="10929"/>
                    <a:pt x="4324" y="9913"/>
                  </a:cubicBezTo>
                  <a:cubicBezTo>
                    <a:pt x="4573" y="9529"/>
                    <a:pt x="4908" y="9134"/>
                    <a:pt x="5029" y="9047"/>
                  </a:cubicBezTo>
                  <a:cubicBezTo>
                    <a:pt x="5043" y="9037"/>
                    <a:pt x="5055" y="9032"/>
                    <a:pt x="5063" y="9032"/>
                  </a:cubicBezTo>
                  <a:cubicBezTo>
                    <a:pt x="5087" y="9032"/>
                    <a:pt x="5078" y="9080"/>
                    <a:pt x="5015" y="9198"/>
                  </a:cubicBezTo>
                  <a:cubicBezTo>
                    <a:pt x="4977" y="9280"/>
                    <a:pt x="4912" y="9387"/>
                    <a:pt x="4820" y="9538"/>
                  </a:cubicBezTo>
                  <a:cubicBezTo>
                    <a:pt x="4777" y="9612"/>
                    <a:pt x="4723" y="9694"/>
                    <a:pt x="4665" y="9787"/>
                  </a:cubicBezTo>
                  <a:cubicBezTo>
                    <a:pt x="4607" y="9884"/>
                    <a:pt x="4544" y="9980"/>
                    <a:pt x="4465" y="10112"/>
                  </a:cubicBezTo>
                  <a:lnTo>
                    <a:pt x="4286" y="10424"/>
                  </a:lnTo>
                  <a:cubicBezTo>
                    <a:pt x="4232" y="10530"/>
                    <a:pt x="4178" y="10638"/>
                    <a:pt x="4120" y="10745"/>
                  </a:cubicBezTo>
                  <a:cubicBezTo>
                    <a:pt x="4095" y="10797"/>
                    <a:pt x="4066" y="10851"/>
                    <a:pt x="4043" y="10905"/>
                  </a:cubicBezTo>
                  <a:lnTo>
                    <a:pt x="3969" y="11071"/>
                  </a:lnTo>
                  <a:cubicBezTo>
                    <a:pt x="3920" y="11183"/>
                    <a:pt x="3868" y="11294"/>
                    <a:pt x="3828" y="11406"/>
                  </a:cubicBezTo>
                  <a:cubicBezTo>
                    <a:pt x="3648" y="11854"/>
                    <a:pt x="3512" y="12321"/>
                    <a:pt x="3410" y="12792"/>
                  </a:cubicBezTo>
                  <a:cubicBezTo>
                    <a:pt x="3307" y="13264"/>
                    <a:pt x="3255" y="13745"/>
                    <a:pt x="3235" y="14232"/>
                  </a:cubicBezTo>
                  <a:lnTo>
                    <a:pt x="3226" y="14591"/>
                  </a:lnTo>
                  <a:cubicBezTo>
                    <a:pt x="3228" y="14656"/>
                    <a:pt x="3231" y="14720"/>
                    <a:pt x="3233" y="14784"/>
                  </a:cubicBezTo>
                  <a:lnTo>
                    <a:pt x="3233" y="14784"/>
                  </a:lnTo>
                  <a:cubicBezTo>
                    <a:pt x="3221" y="14346"/>
                    <a:pt x="3247" y="13916"/>
                    <a:pt x="3307" y="13493"/>
                  </a:cubicBezTo>
                  <a:cubicBezTo>
                    <a:pt x="3406" y="12782"/>
                    <a:pt x="3595" y="12087"/>
                    <a:pt x="3877" y="11410"/>
                  </a:cubicBezTo>
                  <a:lnTo>
                    <a:pt x="3877" y="11410"/>
                  </a:lnTo>
                  <a:cubicBezTo>
                    <a:pt x="3794" y="11625"/>
                    <a:pt x="3711" y="11839"/>
                    <a:pt x="3648" y="12052"/>
                  </a:cubicBezTo>
                  <a:cubicBezTo>
                    <a:pt x="3605" y="12184"/>
                    <a:pt x="3565" y="12315"/>
                    <a:pt x="3532" y="12442"/>
                  </a:cubicBezTo>
                  <a:cubicBezTo>
                    <a:pt x="3663" y="12009"/>
                    <a:pt x="3833" y="11585"/>
                    <a:pt x="4028" y="11177"/>
                  </a:cubicBezTo>
                  <a:cubicBezTo>
                    <a:pt x="4135" y="10939"/>
                    <a:pt x="4270" y="10710"/>
                    <a:pt x="4398" y="10482"/>
                  </a:cubicBezTo>
                  <a:lnTo>
                    <a:pt x="4611" y="10146"/>
                  </a:lnTo>
                  <a:cubicBezTo>
                    <a:pt x="4650" y="10092"/>
                    <a:pt x="4685" y="10039"/>
                    <a:pt x="4719" y="9991"/>
                  </a:cubicBezTo>
                  <a:lnTo>
                    <a:pt x="4825" y="9835"/>
                  </a:lnTo>
                  <a:cubicBezTo>
                    <a:pt x="5394" y="9017"/>
                    <a:pt x="5992" y="8249"/>
                    <a:pt x="6436" y="7452"/>
                  </a:cubicBezTo>
                  <a:lnTo>
                    <a:pt x="6436" y="7452"/>
                  </a:lnTo>
                  <a:cubicBezTo>
                    <a:pt x="6149" y="8031"/>
                    <a:pt x="5769" y="8600"/>
                    <a:pt x="5375" y="9183"/>
                  </a:cubicBezTo>
                  <a:cubicBezTo>
                    <a:pt x="5175" y="9475"/>
                    <a:pt x="4977" y="9776"/>
                    <a:pt x="4782" y="10078"/>
                  </a:cubicBezTo>
                  <a:cubicBezTo>
                    <a:pt x="4679" y="10234"/>
                    <a:pt x="4582" y="10399"/>
                    <a:pt x="4485" y="10559"/>
                  </a:cubicBezTo>
                  <a:lnTo>
                    <a:pt x="4353" y="10813"/>
                  </a:lnTo>
                  <a:cubicBezTo>
                    <a:pt x="4310" y="10900"/>
                    <a:pt x="4261" y="10978"/>
                    <a:pt x="4223" y="11066"/>
                  </a:cubicBezTo>
                  <a:cubicBezTo>
                    <a:pt x="3897" y="11756"/>
                    <a:pt x="3663" y="12490"/>
                    <a:pt x="3532" y="13249"/>
                  </a:cubicBezTo>
                  <a:cubicBezTo>
                    <a:pt x="3410" y="14007"/>
                    <a:pt x="3390" y="14786"/>
                    <a:pt x="3483" y="15549"/>
                  </a:cubicBezTo>
                  <a:lnTo>
                    <a:pt x="3527" y="15836"/>
                  </a:lnTo>
                  <a:cubicBezTo>
                    <a:pt x="3536" y="15886"/>
                    <a:pt x="3541" y="15933"/>
                    <a:pt x="3551" y="15982"/>
                  </a:cubicBezTo>
                  <a:lnTo>
                    <a:pt x="3581" y="16124"/>
                  </a:lnTo>
                  <a:lnTo>
                    <a:pt x="3639" y="16406"/>
                  </a:lnTo>
                  <a:lnTo>
                    <a:pt x="3716" y="16687"/>
                  </a:lnTo>
                  <a:lnTo>
                    <a:pt x="3756" y="16829"/>
                  </a:lnTo>
                  <a:lnTo>
                    <a:pt x="3799" y="16965"/>
                  </a:lnTo>
                  <a:lnTo>
                    <a:pt x="3891" y="17242"/>
                  </a:lnTo>
                  <a:cubicBezTo>
                    <a:pt x="3926" y="17329"/>
                    <a:pt x="3965" y="17417"/>
                    <a:pt x="4003" y="17509"/>
                  </a:cubicBezTo>
                  <a:cubicBezTo>
                    <a:pt x="4003" y="17515"/>
                    <a:pt x="4003" y="17520"/>
                    <a:pt x="4008" y="17524"/>
                  </a:cubicBezTo>
                  <a:lnTo>
                    <a:pt x="4305" y="17524"/>
                  </a:lnTo>
                  <a:cubicBezTo>
                    <a:pt x="4198" y="17271"/>
                    <a:pt x="4106" y="17019"/>
                    <a:pt x="4023" y="16761"/>
                  </a:cubicBezTo>
                  <a:cubicBezTo>
                    <a:pt x="3902" y="16342"/>
                    <a:pt x="3814" y="15919"/>
                    <a:pt x="3760" y="15491"/>
                  </a:cubicBezTo>
                  <a:cubicBezTo>
                    <a:pt x="3716" y="15064"/>
                    <a:pt x="3702" y="14631"/>
                    <a:pt x="3726" y="14198"/>
                  </a:cubicBezTo>
                  <a:cubicBezTo>
                    <a:pt x="3760" y="13769"/>
                    <a:pt x="3814" y="13342"/>
                    <a:pt x="3916" y="12923"/>
                  </a:cubicBezTo>
                  <a:lnTo>
                    <a:pt x="3916" y="12923"/>
                  </a:lnTo>
                  <a:cubicBezTo>
                    <a:pt x="3886" y="13235"/>
                    <a:pt x="3848" y="13599"/>
                    <a:pt x="3853" y="13935"/>
                  </a:cubicBezTo>
                  <a:cubicBezTo>
                    <a:pt x="3857" y="14018"/>
                    <a:pt x="3857" y="14101"/>
                    <a:pt x="3857" y="14183"/>
                  </a:cubicBezTo>
                  <a:cubicBezTo>
                    <a:pt x="3857" y="14198"/>
                    <a:pt x="3857" y="14212"/>
                    <a:pt x="3862" y="14227"/>
                  </a:cubicBezTo>
                  <a:cubicBezTo>
                    <a:pt x="3872" y="13984"/>
                    <a:pt x="3897" y="13735"/>
                    <a:pt x="3935" y="13488"/>
                  </a:cubicBezTo>
                  <a:cubicBezTo>
                    <a:pt x="3945" y="13410"/>
                    <a:pt x="3955" y="13336"/>
                    <a:pt x="3965" y="13259"/>
                  </a:cubicBezTo>
                  <a:cubicBezTo>
                    <a:pt x="3979" y="13206"/>
                    <a:pt x="3989" y="13152"/>
                    <a:pt x="3998" y="13098"/>
                  </a:cubicBezTo>
                  <a:cubicBezTo>
                    <a:pt x="4003" y="13093"/>
                    <a:pt x="4003" y="13093"/>
                    <a:pt x="4003" y="13089"/>
                  </a:cubicBezTo>
                  <a:cubicBezTo>
                    <a:pt x="4003" y="13084"/>
                    <a:pt x="4003" y="13079"/>
                    <a:pt x="4008" y="13074"/>
                  </a:cubicBezTo>
                  <a:lnTo>
                    <a:pt x="4008" y="13074"/>
                  </a:lnTo>
                  <a:cubicBezTo>
                    <a:pt x="4008" y="13074"/>
                    <a:pt x="4005" y="13074"/>
                    <a:pt x="4004" y="13076"/>
                  </a:cubicBezTo>
                  <a:lnTo>
                    <a:pt x="4004" y="13076"/>
                  </a:lnTo>
                  <a:cubicBezTo>
                    <a:pt x="4199" y="12148"/>
                    <a:pt x="4569" y="11234"/>
                    <a:pt x="5127" y="10389"/>
                  </a:cubicBezTo>
                  <a:cubicBezTo>
                    <a:pt x="6528" y="8294"/>
                    <a:pt x="7904" y="6927"/>
                    <a:pt x="7666" y="4213"/>
                  </a:cubicBezTo>
                  <a:cubicBezTo>
                    <a:pt x="7545" y="2808"/>
                    <a:pt x="7175" y="1407"/>
                    <a:pt x="7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43;p39">
              <a:extLst>
                <a:ext uri="{FF2B5EF4-FFF2-40B4-BE49-F238E27FC236}">
                  <a16:creationId xmlns:a16="http://schemas.microsoft.com/office/drawing/2014/main" id="{C535572B-4EF2-EDED-59C4-A228C6D4E99C}"/>
                </a:ext>
              </a:extLst>
            </p:cNvPr>
            <p:cNvSpPr/>
            <p:nvPr/>
          </p:nvSpPr>
          <p:spPr>
            <a:xfrm>
              <a:off x="2203213" y="974175"/>
              <a:ext cx="16925" cy="85625"/>
            </a:xfrm>
            <a:custGeom>
              <a:avLst/>
              <a:gdLst/>
              <a:ahLst/>
              <a:cxnLst/>
              <a:rect l="l" t="t" r="r" b="b"/>
              <a:pathLst>
                <a:path w="677" h="3425" extrusionOk="0">
                  <a:moveTo>
                    <a:pt x="59" y="1"/>
                  </a:moveTo>
                  <a:lnTo>
                    <a:pt x="59" y="1"/>
                  </a:lnTo>
                  <a:cubicBezTo>
                    <a:pt x="0" y="720"/>
                    <a:pt x="44" y="1386"/>
                    <a:pt x="160" y="2033"/>
                  </a:cubicBezTo>
                  <a:cubicBezTo>
                    <a:pt x="248" y="2500"/>
                    <a:pt x="380" y="2962"/>
                    <a:pt x="564" y="3424"/>
                  </a:cubicBezTo>
                  <a:lnTo>
                    <a:pt x="676" y="3424"/>
                  </a:lnTo>
                  <a:cubicBezTo>
                    <a:pt x="593" y="3229"/>
                    <a:pt x="530" y="3030"/>
                    <a:pt x="467" y="2836"/>
                  </a:cubicBezTo>
                  <a:cubicBezTo>
                    <a:pt x="433" y="2733"/>
                    <a:pt x="409" y="2627"/>
                    <a:pt x="380" y="2524"/>
                  </a:cubicBezTo>
                  <a:lnTo>
                    <a:pt x="335" y="2369"/>
                  </a:lnTo>
                  <a:cubicBezTo>
                    <a:pt x="326" y="2315"/>
                    <a:pt x="317" y="2262"/>
                    <a:pt x="302" y="2213"/>
                  </a:cubicBezTo>
                  <a:lnTo>
                    <a:pt x="238" y="1898"/>
                  </a:lnTo>
                  <a:lnTo>
                    <a:pt x="189" y="1581"/>
                  </a:lnTo>
                  <a:cubicBezTo>
                    <a:pt x="166" y="1528"/>
                    <a:pt x="142" y="1431"/>
                    <a:pt x="126" y="1303"/>
                  </a:cubicBezTo>
                  <a:cubicBezTo>
                    <a:pt x="117" y="1240"/>
                    <a:pt x="112" y="1173"/>
                    <a:pt x="102" y="1099"/>
                  </a:cubicBezTo>
                  <a:cubicBezTo>
                    <a:pt x="97" y="1065"/>
                    <a:pt x="93" y="1027"/>
                    <a:pt x="93" y="987"/>
                  </a:cubicBezTo>
                  <a:cubicBezTo>
                    <a:pt x="88" y="949"/>
                    <a:pt x="88" y="910"/>
                    <a:pt x="83" y="870"/>
                  </a:cubicBezTo>
                  <a:cubicBezTo>
                    <a:pt x="83" y="793"/>
                    <a:pt x="79" y="715"/>
                    <a:pt x="73" y="632"/>
                  </a:cubicBezTo>
                  <a:cubicBezTo>
                    <a:pt x="73" y="594"/>
                    <a:pt x="68" y="555"/>
                    <a:pt x="68" y="516"/>
                  </a:cubicBezTo>
                  <a:lnTo>
                    <a:pt x="68" y="399"/>
                  </a:lnTo>
                  <a:cubicBezTo>
                    <a:pt x="68" y="248"/>
                    <a:pt x="63" y="107"/>
                    <a:pt x="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44;p39">
              <a:extLst>
                <a:ext uri="{FF2B5EF4-FFF2-40B4-BE49-F238E27FC236}">
                  <a16:creationId xmlns:a16="http://schemas.microsoft.com/office/drawing/2014/main" id="{7D879DAB-795C-C7C3-4A6E-29FA65CB6C5F}"/>
                </a:ext>
              </a:extLst>
            </p:cNvPr>
            <p:cNvSpPr/>
            <p:nvPr/>
          </p:nvSpPr>
          <p:spPr>
            <a:xfrm>
              <a:off x="2206963" y="1025825"/>
              <a:ext cx="1150" cy="4800"/>
            </a:xfrm>
            <a:custGeom>
              <a:avLst/>
              <a:gdLst/>
              <a:ahLst/>
              <a:cxnLst/>
              <a:rect l="l" t="t" r="r" b="b"/>
              <a:pathLst>
                <a:path w="46" h="192" extrusionOk="0">
                  <a:moveTo>
                    <a:pt x="45" y="191"/>
                  </a:moveTo>
                  <a:cubicBezTo>
                    <a:pt x="30" y="128"/>
                    <a:pt x="16" y="65"/>
                    <a:pt x="1" y="1"/>
                  </a:cubicBezTo>
                  <a:cubicBezTo>
                    <a:pt x="16" y="65"/>
                    <a:pt x="30" y="128"/>
                    <a:pt x="45" y="1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45;p39">
              <a:extLst>
                <a:ext uri="{FF2B5EF4-FFF2-40B4-BE49-F238E27FC236}">
                  <a16:creationId xmlns:a16="http://schemas.microsoft.com/office/drawing/2014/main" id="{15B98F1E-5978-123F-72AD-8F7B3E12E9B4}"/>
                </a:ext>
              </a:extLst>
            </p:cNvPr>
            <p:cNvSpPr/>
            <p:nvPr/>
          </p:nvSpPr>
          <p:spPr>
            <a:xfrm>
              <a:off x="2210013" y="1038125"/>
              <a:ext cx="1250" cy="4400"/>
            </a:xfrm>
            <a:custGeom>
              <a:avLst/>
              <a:gdLst/>
              <a:ahLst/>
              <a:cxnLst/>
              <a:rect l="l" t="t" r="r" b="b"/>
              <a:pathLst>
                <a:path w="50" h="176" extrusionOk="0">
                  <a:moveTo>
                    <a:pt x="0" y="0"/>
                  </a:moveTo>
                  <a:cubicBezTo>
                    <a:pt x="5" y="20"/>
                    <a:pt x="11" y="45"/>
                    <a:pt x="16" y="63"/>
                  </a:cubicBezTo>
                  <a:cubicBezTo>
                    <a:pt x="19" y="80"/>
                    <a:pt x="24" y="96"/>
                    <a:pt x="29" y="111"/>
                  </a:cubicBezTo>
                  <a:lnTo>
                    <a:pt x="29" y="111"/>
                  </a:lnTo>
                  <a:cubicBezTo>
                    <a:pt x="19" y="74"/>
                    <a:pt x="10" y="37"/>
                    <a:pt x="0" y="0"/>
                  </a:cubicBezTo>
                  <a:close/>
                  <a:moveTo>
                    <a:pt x="29" y="111"/>
                  </a:moveTo>
                  <a:cubicBezTo>
                    <a:pt x="36" y="132"/>
                    <a:pt x="42" y="154"/>
                    <a:pt x="49" y="175"/>
                  </a:cubicBezTo>
                  <a:cubicBezTo>
                    <a:pt x="44" y="153"/>
                    <a:pt x="37" y="132"/>
                    <a:pt x="29" y="1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46;p39">
              <a:extLst>
                <a:ext uri="{FF2B5EF4-FFF2-40B4-BE49-F238E27FC236}">
                  <a16:creationId xmlns:a16="http://schemas.microsoft.com/office/drawing/2014/main" id="{45C8CCEF-3177-23EF-E19C-E33959823ACA}"/>
                </a:ext>
              </a:extLst>
            </p:cNvPr>
            <p:cNvSpPr/>
            <p:nvPr/>
          </p:nvSpPr>
          <p:spPr>
            <a:xfrm>
              <a:off x="2212463" y="1046525"/>
              <a:ext cx="4875" cy="13275"/>
            </a:xfrm>
            <a:custGeom>
              <a:avLst/>
              <a:gdLst/>
              <a:ahLst/>
              <a:cxnLst/>
              <a:rect l="l" t="t" r="r" b="b"/>
              <a:pathLst>
                <a:path w="195" h="531" extrusionOk="0">
                  <a:moveTo>
                    <a:pt x="0" y="0"/>
                  </a:moveTo>
                  <a:cubicBezTo>
                    <a:pt x="4" y="21"/>
                    <a:pt x="12" y="42"/>
                    <a:pt x="20" y="60"/>
                  </a:cubicBezTo>
                  <a:lnTo>
                    <a:pt x="20" y="60"/>
                  </a:lnTo>
                  <a:cubicBezTo>
                    <a:pt x="13" y="40"/>
                    <a:pt x="7" y="20"/>
                    <a:pt x="0" y="0"/>
                  </a:cubicBezTo>
                  <a:close/>
                  <a:moveTo>
                    <a:pt x="20" y="60"/>
                  </a:moveTo>
                  <a:cubicBezTo>
                    <a:pt x="42" y="125"/>
                    <a:pt x="64" y="191"/>
                    <a:pt x="87" y="256"/>
                  </a:cubicBezTo>
                  <a:lnTo>
                    <a:pt x="87" y="256"/>
                  </a:lnTo>
                  <a:cubicBezTo>
                    <a:pt x="66" y="193"/>
                    <a:pt x="46" y="131"/>
                    <a:pt x="24" y="68"/>
                  </a:cubicBezTo>
                  <a:cubicBezTo>
                    <a:pt x="22" y="65"/>
                    <a:pt x="21" y="62"/>
                    <a:pt x="20" y="60"/>
                  </a:cubicBezTo>
                  <a:close/>
                  <a:moveTo>
                    <a:pt x="87" y="256"/>
                  </a:moveTo>
                  <a:lnTo>
                    <a:pt x="87" y="256"/>
                  </a:lnTo>
                  <a:cubicBezTo>
                    <a:pt x="104" y="305"/>
                    <a:pt x="121" y="355"/>
                    <a:pt x="140" y="404"/>
                  </a:cubicBezTo>
                  <a:lnTo>
                    <a:pt x="150" y="426"/>
                  </a:lnTo>
                  <a:lnTo>
                    <a:pt x="150" y="426"/>
                  </a:lnTo>
                  <a:cubicBezTo>
                    <a:pt x="128" y="369"/>
                    <a:pt x="108" y="313"/>
                    <a:pt x="87" y="256"/>
                  </a:cubicBezTo>
                  <a:close/>
                  <a:moveTo>
                    <a:pt x="150" y="426"/>
                  </a:moveTo>
                  <a:cubicBezTo>
                    <a:pt x="163" y="461"/>
                    <a:pt x="176" y="496"/>
                    <a:pt x="189" y="530"/>
                  </a:cubicBezTo>
                  <a:lnTo>
                    <a:pt x="194" y="530"/>
                  </a:lnTo>
                  <a:lnTo>
                    <a:pt x="150" y="4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807;p41">
            <a:extLst>
              <a:ext uri="{FF2B5EF4-FFF2-40B4-BE49-F238E27FC236}">
                <a16:creationId xmlns:a16="http://schemas.microsoft.com/office/drawing/2014/main" id="{55573E66-5476-BEC8-C825-F320CC43A282}"/>
              </a:ext>
            </a:extLst>
          </p:cNvPr>
          <p:cNvSpPr/>
          <p:nvPr/>
        </p:nvSpPr>
        <p:spPr>
          <a:xfrm>
            <a:off x="1035456" y="430002"/>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TextBox 768">
            <a:extLst>
              <a:ext uri="{FF2B5EF4-FFF2-40B4-BE49-F238E27FC236}">
                <a16:creationId xmlns:a16="http://schemas.microsoft.com/office/drawing/2014/main" id="{59D6C07D-B330-C0A7-6AC4-AD562DF16EF6}"/>
              </a:ext>
            </a:extLst>
          </p:cNvPr>
          <p:cNvSpPr txBox="1"/>
          <p:nvPr/>
        </p:nvSpPr>
        <p:spPr>
          <a:xfrm>
            <a:off x="2230290" y="818585"/>
            <a:ext cx="5224485" cy="4247317"/>
          </a:xfrm>
          <a:prstGeom prst="rect">
            <a:avLst/>
          </a:prstGeom>
          <a:noFill/>
        </p:spPr>
        <p:txBody>
          <a:bodyPr wrap="square" rtlCol="0">
            <a:spAutoFit/>
          </a:bodyPr>
          <a:lstStyle/>
          <a:p>
            <a:r>
              <a:rPr lang="en-US" sz="1200" b="1" dirty="0">
                <a:solidFill>
                  <a:schemeClr val="tx1"/>
                </a:solidFill>
              </a:rPr>
              <a:t>1. </a:t>
            </a:r>
            <a:r>
              <a:rPr lang="en-US" sz="1200" b="1" dirty="0">
                <a:solidFill>
                  <a:srgbClr val="E23744"/>
                </a:solidFill>
              </a:rPr>
              <a:t>Excel – Calendar Table Creation</a:t>
            </a:r>
          </a:p>
          <a:p>
            <a:pPr marL="171450" indent="-171450">
              <a:buClr>
                <a:schemeClr val="bg1">
                  <a:lumMod val="60000"/>
                  <a:lumOff val="40000"/>
                </a:schemeClr>
              </a:buClr>
              <a:buFont typeface="Arial" panose="020B0604020202020204" pitchFamily="34" charset="0"/>
              <a:buChar char="•"/>
            </a:pPr>
            <a:r>
              <a:rPr lang="en-US" sz="1200" b="1" dirty="0">
                <a:solidFill>
                  <a:srgbClr val="E23744"/>
                </a:solidFill>
              </a:rPr>
              <a:t>Challenge: </a:t>
            </a:r>
            <a:r>
              <a:rPr lang="en-US" sz="1200" b="1" dirty="0">
                <a:solidFill>
                  <a:schemeClr val="tx1"/>
                </a:solidFill>
              </a:rPr>
              <a:t>Difficulty in creating a calendar table with financial quarters and months.</a:t>
            </a:r>
          </a:p>
          <a:p>
            <a:pPr marL="171450" indent="-171450">
              <a:buClr>
                <a:schemeClr val="bg1">
                  <a:lumMod val="60000"/>
                  <a:lumOff val="40000"/>
                </a:schemeClr>
              </a:buClr>
              <a:buFont typeface="Arial" panose="020B0604020202020204" pitchFamily="34" charset="0"/>
              <a:buChar char="•"/>
            </a:pPr>
            <a:r>
              <a:rPr lang="en-US" sz="1200" b="1" dirty="0">
                <a:solidFill>
                  <a:schemeClr val="bg1">
                    <a:lumMod val="60000"/>
                    <a:lumOff val="40000"/>
                  </a:schemeClr>
                </a:solidFill>
              </a:rPr>
              <a:t>Solution: </a:t>
            </a:r>
            <a:r>
              <a:rPr lang="en-US" sz="1200" b="1" dirty="0">
                <a:solidFill>
                  <a:schemeClr val="tx1"/>
                </a:solidFill>
              </a:rPr>
              <a:t>Used the Data Model shortcut to create a calendar table with one click, deriving quarters and months using DAX.</a:t>
            </a:r>
          </a:p>
          <a:p>
            <a:pPr>
              <a:buClr>
                <a:schemeClr val="bg1">
                  <a:lumMod val="60000"/>
                  <a:lumOff val="40000"/>
                </a:schemeClr>
              </a:buClr>
            </a:pPr>
            <a:endParaRPr lang="en-US" sz="600" b="1" dirty="0">
              <a:solidFill>
                <a:schemeClr val="tx1"/>
              </a:solidFill>
            </a:endParaRPr>
          </a:p>
          <a:p>
            <a:r>
              <a:rPr lang="en-US" sz="1200" b="1" dirty="0">
                <a:solidFill>
                  <a:schemeClr val="tx1"/>
                </a:solidFill>
              </a:rPr>
              <a:t>2. </a:t>
            </a:r>
            <a:r>
              <a:rPr lang="en-US" sz="1200" b="1" dirty="0">
                <a:solidFill>
                  <a:srgbClr val="E23744"/>
                </a:solidFill>
              </a:rPr>
              <a:t>MySQL – Importing File</a:t>
            </a:r>
          </a:p>
          <a:p>
            <a:pPr marL="171450" indent="-171450">
              <a:buClr>
                <a:schemeClr val="bg1">
                  <a:lumMod val="60000"/>
                  <a:lumOff val="40000"/>
                </a:schemeClr>
              </a:buClr>
              <a:buFont typeface="Arial" panose="020B0604020202020204" pitchFamily="34" charset="0"/>
              <a:buChar char="•"/>
            </a:pPr>
            <a:r>
              <a:rPr lang="en-US" sz="1200" b="1" dirty="0">
                <a:solidFill>
                  <a:srgbClr val="E23744"/>
                </a:solidFill>
              </a:rPr>
              <a:t>Challenge: </a:t>
            </a:r>
            <a:r>
              <a:rPr lang="en-US" sz="1200" b="1" dirty="0">
                <a:solidFill>
                  <a:schemeClr val="tx1"/>
                </a:solidFill>
              </a:rPr>
              <a:t>Only 803 rows out of 9k+ rows uploaded via the Table Import Wizard.</a:t>
            </a:r>
          </a:p>
          <a:p>
            <a:pPr marL="171450" indent="-171450">
              <a:buClr>
                <a:schemeClr val="bg1">
                  <a:lumMod val="60000"/>
                  <a:lumOff val="40000"/>
                </a:schemeClr>
              </a:buClr>
              <a:buFont typeface="Arial" panose="020B0604020202020204" pitchFamily="34" charset="0"/>
              <a:buChar char="•"/>
            </a:pPr>
            <a:r>
              <a:rPr lang="en-US" sz="1200" b="1" dirty="0">
                <a:solidFill>
                  <a:schemeClr val="bg1">
                    <a:lumMod val="60000"/>
                    <a:lumOff val="40000"/>
                  </a:schemeClr>
                </a:solidFill>
              </a:rPr>
              <a:t>Solution: </a:t>
            </a:r>
            <a:r>
              <a:rPr lang="en-US" sz="1200" b="1" dirty="0">
                <a:solidFill>
                  <a:schemeClr val="tx1"/>
                </a:solidFill>
              </a:rPr>
              <a:t>Resolved the issue by using the LOAD DATA INFILE command with a properly formatted file path.</a:t>
            </a:r>
          </a:p>
          <a:p>
            <a:pPr>
              <a:buClr>
                <a:schemeClr val="bg1">
                  <a:lumMod val="60000"/>
                  <a:lumOff val="40000"/>
                </a:schemeClr>
              </a:buClr>
            </a:pPr>
            <a:endParaRPr lang="en-US" sz="600" b="1" dirty="0">
              <a:solidFill>
                <a:schemeClr val="tx1"/>
              </a:solidFill>
            </a:endParaRPr>
          </a:p>
          <a:p>
            <a:r>
              <a:rPr lang="en-US" sz="1200" b="1" dirty="0">
                <a:solidFill>
                  <a:schemeClr val="tx1"/>
                </a:solidFill>
              </a:rPr>
              <a:t>3. </a:t>
            </a:r>
            <a:r>
              <a:rPr lang="en-US" sz="1200" b="1" dirty="0">
                <a:solidFill>
                  <a:srgbClr val="E23744"/>
                </a:solidFill>
              </a:rPr>
              <a:t>Power BI and Tableau</a:t>
            </a:r>
          </a:p>
          <a:p>
            <a:pPr marL="171450" indent="-171450">
              <a:buClr>
                <a:schemeClr val="bg1">
                  <a:lumMod val="60000"/>
                  <a:lumOff val="40000"/>
                </a:schemeClr>
              </a:buClr>
              <a:buFont typeface="Arial" panose="020B0604020202020204" pitchFamily="34" charset="0"/>
              <a:buChar char="•"/>
            </a:pPr>
            <a:r>
              <a:rPr lang="en-US" sz="1200" b="1" dirty="0">
                <a:solidFill>
                  <a:srgbClr val="E23744"/>
                </a:solidFill>
              </a:rPr>
              <a:t>Challenge: </a:t>
            </a:r>
            <a:r>
              <a:rPr lang="en-US" sz="1200" b="1" dirty="0">
                <a:solidFill>
                  <a:schemeClr val="tx1"/>
                </a:solidFill>
              </a:rPr>
              <a:t>None. These tools worked seamlessly.</a:t>
            </a:r>
          </a:p>
          <a:p>
            <a:pPr>
              <a:buClr>
                <a:schemeClr val="bg1">
                  <a:lumMod val="60000"/>
                  <a:lumOff val="40000"/>
                </a:schemeClr>
              </a:buClr>
            </a:pPr>
            <a:endParaRPr lang="en-US" sz="600" b="1" dirty="0">
              <a:solidFill>
                <a:schemeClr val="tx1"/>
              </a:solidFill>
            </a:endParaRPr>
          </a:p>
          <a:p>
            <a:r>
              <a:rPr lang="en-US" sz="1200" b="1" dirty="0">
                <a:solidFill>
                  <a:schemeClr val="tx1"/>
                </a:solidFill>
              </a:rPr>
              <a:t>4. </a:t>
            </a:r>
            <a:r>
              <a:rPr lang="en-US" sz="1200" b="1" dirty="0">
                <a:solidFill>
                  <a:srgbClr val="E23744"/>
                </a:solidFill>
              </a:rPr>
              <a:t>Time Management &amp; Organization:</a:t>
            </a:r>
          </a:p>
          <a:p>
            <a:pPr marL="171450" indent="-171450">
              <a:buClr>
                <a:schemeClr val="bg1">
                  <a:lumMod val="60000"/>
                  <a:lumOff val="40000"/>
                </a:schemeClr>
              </a:buClr>
              <a:buFont typeface="Arial" panose="020B0604020202020204" pitchFamily="34" charset="0"/>
              <a:buChar char="•"/>
            </a:pPr>
            <a:r>
              <a:rPr lang="en-US" sz="1200" b="1" dirty="0">
                <a:solidFill>
                  <a:schemeClr val="bg1">
                    <a:lumMod val="60000"/>
                    <a:lumOff val="40000"/>
                  </a:schemeClr>
                </a:solidFill>
              </a:rPr>
              <a:t>Set deadlines</a:t>
            </a:r>
            <a:r>
              <a:rPr lang="en-US" sz="1200" dirty="0">
                <a:solidFill>
                  <a:schemeClr val="bg1">
                    <a:lumMod val="60000"/>
                    <a:lumOff val="40000"/>
                  </a:schemeClr>
                </a:solidFill>
              </a:rPr>
              <a:t> </a:t>
            </a:r>
            <a:r>
              <a:rPr lang="en-US" sz="1200" dirty="0">
                <a:solidFill>
                  <a:schemeClr val="tx1"/>
                </a:solidFill>
              </a:rPr>
              <a:t>to ensure timely completion of tasks.</a:t>
            </a:r>
          </a:p>
          <a:p>
            <a:pPr marL="171450" indent="-171450">
              <a:buClr>
                <a:schemeClr val="bg1">
                  <a:lumMod val="60000"/>
                  <a:lumOff val="40000"/>
                </a:schemeClr>
              </a:buClr>
              <a:buFont typeface="Arial" panose="020B0604020202020204" pitchFamily="34" charset="0"/>
              <a:buChar char="•"/>
            </a:pPr>
            <a:r>
              <a:rPr lang="en-US" sz="1200" b="1" dirty="0">
                <a:solidFill>
                  <a:schemeClr val="bg1">
                    <a:lumMod val="60000"/>
                    <a:lumOff val="40000"/>
                  </a:schemeClr>
                </a:solidFill>
              </a:rPr>
              <a:t>Divided tasks</a:t>
            </a:r>
            <a:r>
              <a:rPr lang="en-US" sz="1200" dirty="0">
                <a:solidFill>
                  <a:schemeClr val="bg1">
                    <a:lumMod val="60000"/>
                    <a:lumOff val="40000"/>
                  </a:schemeClr>
                </a:solidFill>
              </a:rPr>
              <a:t> </a:t>
            </a:r>
            <a:r>
              <a:rPr lang="en-US" sz="1200" dirty="0">
                <a:solidFill>
                  <a:schemeClr val="tx1"/>
                </a:solidFill>
              </a:rPr>
              <a:t>among group members based on individual strengths.</a:t>
            </a:r>
          </a:p>
          <a:p>
            <a:pPr marL="171450" indent="-171450">
              <a:buClr>
                <a:schemeClr val="bg1">
                  <a:lumMod val="60000"/>
                  <a:lumOff val="40000"/>
                </a:schemeClr>
              </a:buClr>
              <a:buFont typeface="Arial" panose="020B0604020202020204" pitchFamily="34" charset="0"/>
              <a:buChar char="•"/>
            </a:pPr>
            <a:r>
              <a:rPr lang="en-US" sz="1200" dirty="0">
                <a:solidFill>
                  <a:schemeClr val="tx1"/>
                </a:solidFill>
              </a:rPr>
              <a:t>Scheduled </a:t>
            </a:r>
            <a:r>
              <a:rPr lang="en-US" sz="1200" b="1" dirty="0">
                <a:solidFill>
                  <a:schemeClr val="bg1">
                    <a:lumMod val="60000"/>
                    <a:lumOff val="40000"/>
                  </a:schemeClr>
                </a:solidFill>
              </a:rPr>
              <a:t>regular group meetings</a:t>
            </a:r>
            <a:r>
              <a:rPr lang="en-US" sz="1200" dirty="0">
                <a:solidFill>
                  <a:schemeClr val="bg1">
                    <a:lumMod val="60000"/>
                    <a:lumOff val="40000"/>
                  </a:schemeClr>
                </a:solidFill>
              </a:rPr>
              <a:t> </a:t>
            </a:r>
            <a:r>
              <a:rPr lang="en-US" sz="1200" dirty="0">
                <a:solidFill>
                  <a:schemeClr val="tx1"/>
                </a:solidFill>
              </a:rPr>
              <a:t>for feedback, corrections, and effective team coordination.</a:t>
            </a:r>
          </a:p>
          <a:p>
            <a:pPr>
              <a:buClr>
                <a:schemeClr val="bg1">
                  <a:lumMod val="60000"/>
                  <a:lumOff val="40000"/>
                </a:schemeClr>
              </a:buClr>
            </a:pPr>
            <a:endParaRPr lang="en-US" sz="600" dirty="0">
              <a:solidFill>
                <a:schemeClr val="tx1"/>
              </a:solidFill>
            </a:endParaRPr>
          </a:p>
          <a:p>
            <a:r>
              <a:rPr lang="en-US" sz="1200" b="1" dirty="0">
                <a:solidFill>
                  <a:schemeClr val="bg1">
                    <a:lumMod val="60000"/>
                    <a:lumOff val="40000"/>
                  </a:schemeClr>
                </a:solidFill>
              </a:rPr>
              <a:t>Takeaway</a:t>
            </a:r>
            <a:r>
              <a:rPr lang="en-US" sz="1200" dirty="0">
                <a:solidFill>
                  <a:schemeClr val="bg1">
                    <a:lumMod val="60000"/>
                    <a:lumOff val="40000"/>
                  </a:schemeClr>
                </a:solidFill>
              </a:rPr>
              <a:t>: </a:t>
            </a:r>
            <a:r>
              <a:rPr lang="en-US" sz="1200" dirty="0">
                <a:solidFill>
                  <a:schemeClr val="tx1"/>
                </a:solidFill>
              </a:rPr>
              <a:t>Effective problem-solving, team collaboration, and time management played a key role in overcoming challenges and ensuring smooth execution.</a:t>
            </a:r>
          </a:p>
        </p:txBody>
      </p:sp>
      <p:pic>
        <p:nvPicPr>
          <p:cNvPr id="4" name="Picture 3">
            <a:hlinkClick r:id="rId5" action="ppaction://hlinksldjump"/>
            <a:extLst>
              <a:ext uri="{FF2B5EF4-FFF2-40B4-BE49-F238E27FC236}">
                <a16:creationId xmlns:a16="http://schemas.microsoft.com/office/drawing/2014/main" id="{1B847F55-805B-6611-E50E-CE1285CEA603}"/>
              </a:ext>
            </a:extLst>
          </p:cNvPr>
          <p:cNvPicPr>
            <a:picLocks noChangeAspect="1"/>
          </p:cNvPicPr>
          <p:nvPr/>
        </p:nvPicPr>
        <p:blipFill>
          <a:blip r:embed="rId6"/>
          <a:stretch>
            <a:fillRect/>
          </a:stretch>
        </p:blipFill>
        <p:spPr>
          <a:xfrm>
            <a:off x="2205620" y="260875"/>
            <a:ext cx="527944" cy="527944"/>
          </a:xfrm>
          <a:prstGeom prst="rect">
            <a:avLst/>
          </a:prstGeom>
        </p:spPr>
      </p:pic>
      <p:sp>
        <p:nvSpPr>
          <p:cNvPr id="5" name="TextBox 4">
            <a:extLst>
              <a:ext uri="{FF2B5EF4-FFF2-40B4-BE49-F238E27FC236}">
                <a16:creationId xmlns:a16="http://schemas.microsoft.com/office/drawing/2014/main" id="{3AE96857-55D3-1A87-16D8-636B0D18077A}"/>
              </a:ext>
            </a:extLst>
          </p:cNvPr>
          <p:cNvSpPr txBox="1"/>
          <p:nvPr/>
        </p:nvSpPr>
        <p:spPr>
          <a:xfrm>
            <a:off x="2277873" y="376468"/>
            <a:ext cx="383438" cy="307777"/>
          </a:xfrm>
          <a:prstGeom prst="rect">
            <a:avLst/>
          </a:prstGeom>
          <a:noFill/>
        </p:spPr>
        <p:txBody>
          <a:bodyPr wrap="square" rtlCol="0">
            <a:spAutoFit/>
          </a:bodyPr>
          <a:lstStyle/>
          <a:p>
            <a:r>
              <a:rPr lang="en-US" b="1" u="sng" dirty="0">
                <a:solidFill>
                  <a:schemeClr val="bg2"/>
                </a:solidFill>
                <a:hlinkClick r:id="rId5" action="ppaction://hlinksldjump">
                  <a:extLst>
                    <a:ext uri="{A12FA001-AC4F-418D-AE19-62706E023703}">
                      <ahyp:hlinkClr xmlns:ahyp="http://schemas.microsoft.com/office/drawing/2018/hyperlinkcolor" val="tx"/>
                    </a:ext>
                  </a:extLst>
                </a:hlinkClick>
              </a:rPr>
              <a:t>03</a:t>
            </a:r>
            <a:endParaRPr lang="en-US" b="1" u="sng" dirty="0">
              <a:solidFill>
                <a:schemeClr val="bg2"/>
              </a:solidFill>
            </a:endParaRPr>
          </a:p>
        </p:txBody>
      </p:sp>
      <p:pic>
        <p:nvPicPr>
          <p:cNvPr id="3074" name="Picture 2" descr="OVERCOMING CHALLENGES: WHEN OUTNUMBERED, OUT-RESOURCED AND WHEN THEY COME  FROM DIFFERENT ANGLES.">
            <a:extLst>
              <a:ext uri="{FF2B5EF4-FFF2-40B4-BE49-F238E27FC236}">
                <a16:creationId xmlns:a16="http://schemas.microsoft.com/office/drawing/2014/main" id="{A63441E4-7EA5-66CE-D28F-2008D44169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439" y="258951"/>
            <a:ext cx="1894720" cy="189472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6401C8B-A8FE-AB12-19D0-D55FA9D212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1875" y="327959"/>
            <a:ext cx="1750396" cy="166451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458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4">
          <a:extLst>
            <a:ext uri="{FF2B5EF4-FFF2-40B4-BE49-F238E27FC236}">
              <a16:creationId xmlns:a16="http://schemas.microsoft.com/office/drawing/2014/main" id="{9E6DBB08-7997-3981-2F41-FFC0A983A181}"/>
            </a:ext>
          </a:extLst>
        </p:cNvPr>
        <p:cNvGrpSpPr/>
        <p:nvPr/>
      </p:nvGrpSpPr>
      <p:grpSpPr>
        <a:xfrm>
          <a:off x="0" y="0"/>
          <a:ext cx="0" cy="0"/>
          <a:chOff x="0" y="0"/>
          <a:chExt cx="0" cy="0"/>
        </a:xfrm>
      </p:grpSpPr>
      <p:sp>
        <p:nvSpPr>
          <p:cNvPr id="781" name="Google Shape;781;p41">
            <a:extLst>
              <a:ext uri="{FF2B5EF4-FFF2-40B4-BE49-F238E27FC236}">
                <a16:creationId xmlns:a16="http://schemas.microsoft.com/office/drawing/2014/main" id="{5EA802A5-3FA3-2284-EDBA-A56918CB4313}"/>
              </a:ext>
            </a:extLst>
          </p:cNvPr>
          <p:cNvSpPr txBox="1">
            <a:spLocks noGrp="1"/>
          </p:cNvSpPr>
          <p:nvPr>
            <p:ph type="title"/>
          </p:nvPr>
        </p:nvSpPr>
        <p:spPr>
          <a:xfrm>
            <a:off x="3391212" y="152260"/>
            <a:ext cx="3652641" cy="6663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KPI-1</a:t>
            </a:r>
          </a:p>
        </p:txBody>
      </p:sp>
      <p:grpSp>
        <p:nvGrpSpPr>
          <p:cNvPr id="800" name="Google Shape;800;p41">
            <a:extLst>
              <a:ext uri="{FF2B5EF4-FFF2-40B4-BE49-F238E27FC236}">
                <a16:creationId xmlns:a16="http://schemas.microsoft.com/office/drawing/2014/main" id="{9ABB7E44-1B6A-93F6-1A97-F00CCA993691}"/>
              </a:ext>
            </a:extLst>
          </p:cNvPr>
          <p:cNvGrpSpPr/>
          <p:nvPr/>
        </p:nvGrpSpPr>
        <p:grpSpPr>
          <a:xfrm rot="1261609">
            <a:off x="8119192" y="741115"/>
            <a:ext cx="351145" cy="327996"/>
            <a:chOff x="4166025" y="2933700"/>
            <a:chExt cx="351150" cy="328000"/>
          </a:xfrm>
        </p:grpSpPr>
        <p:sp>
          <p:nvSpPr>
            <p:cNvPr id="801" name="Google Shape;801;p41">
              <a:extLst>
                <a:ext uri="{FF2B5EF4-FFF2-40B4-BE49-F238E27FC236}">
                  <a16:creationId xmlns:a16="http://schemas.microsoft.com/office/drawing/2014/main" id="{C6D87C09-C797-7ED5-7E75-5FF1A85A76A5}"/>
                </a:ext>
              </a:extLst>
            </p:cNvPr>
            <p:cNvSpPr/>
            <p:nvPr/>
          </p:nvSpPr>
          <p:spPr>
            <a:xfrm>
              <a:off x="4412675" y="3138900"/>
              <a:ext cx="45100" cy="17975"/>
            </a:xfrm>
            <a:custGeom>
              <a:avLst/>
              <a:gdLst/>
              <a:ahLst/>
              <a:cxnLst/>
              <a:rect l="l" t="t" r="r" b="b"/>
              <a:pathLst>
                <a:path w="1804" h="719" extrusionOk="0">
                  <a:moveTo>
                    <a:pt x="1" y="0"/>
                  </a:moveTo>
                  <a:lnTo>
                    <a:pt x="1"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a:extLst>
                <a:ext uri="{FF2B5EF4-FFF2-40B4-BE49-F238E27FC236}">
                  <a16:creationId xmlns:a16="http://schemas.microsoft.com/office/drawing/2014/main" id="{EE1E43A9-78FE-6B72-02D9-987F411A8465}"/>
                </a:ext>
              </a:extLst>
            </p:cNvPr>
            <p:cNvSpPr/>
            <p:nvPr/>
          </p:nvSpPr>
          <p:spPr>
            <a:xfrm>
              <a:off x="4353775" y="3040600"/>
              <a:ext cx="163400" cy="221100"/>
            </a:xfrm>
            <a:custGeom>
              <a:avLst/>
              <a:gdLst/>
              <a:ahLst/>
              <a:cxnLst/>
              <a:rect l="l" t="t" r="r" b="b"/>
              <a:pathLst>
                <a:path w="6536" h="8844" extrusionOk="0">
                  <a:moveTo>
                    <a:pt x="4584" y="3105"/>
                  </a:moveTo>
                  <a:cubicBezTo>
                    <a:pt x="4811" y="3105"/>
                    <a:pt x="4990" y="3285"/>
                    <a:pt x="4990" y="3511"/>
                  </a:cubicBezTo>
                  <a:lnTo>
                    <a:pt x="4990" y="5056"/>
                  </a:lnTo>
                  <a:cubicBezTo>
                    <a:pt x="4990" y="5282"/>
                    <a:pt x="4811" y="5462"/>
                    <a:pt x="4584" y="5462"/>
                  </a:cubicBezTo>
                  <a:lnTo>
                    <a:pt x="1951" y="5462"/>
                  </a:lnTo>
                  <a:cubicBezTo>
                    <a:pt x="1721" y="5462"/>
                    <a:pt x="1526" y="5282"/>
                    <a:pt x="1526" y="5056"/>
                  </a:cubicBezTo>
                  <a:lnTo>
                    <a:pt x="1526" y="3511"/>
                  </a:lnTo>
                  <a:cubicBezTo>
                    <a:pt x="1526" y="3285"/>
                    <a:pt x="1721" y="3105"/>
                    <a:pt x="1951" y="3105"/>
                  </a:cubicBezTo>
                  <a:close/>
                  <a:moveTo>
                    <a:pt x="1089" y="0"/>
                  </a:moveTo>
                  <a:cubicBezTo>
                    <a:pt x="488" y="0"/>
                    <a:pt x="1" y="503"/>
                    <a:pt x="1" y="1104"/>
                  </a:cubicBezTo>
                  <a:lnTo>
                    <a:pt x="1" y="7736"/>
                  </a:lnTo>
                  <a:cubicBezTo>
                    <a:pt x="1" y="8356"/>
                    <a:pt x="488" y="8844"/>
                    <a:pt x="1089" y="8844"/>
                  </a:cubicBezTo>
                  <a:lnTo>
                    <a:pt x="5427" y="8844"/>
                  </a:lnTo>
                  <a:cubicBezTo>
                    <a:pt x="6032" y="8844"/>
                    <a:pt x="6535" y="8356"/>
                    <a:pt x="6535" y="7736"/>
                  </a:cubicBezTo>
                  <a:lnTo>
                    <a:pt x="6535" y="1104"/>
                  </a:lnTo>
                  <a:cubicBezTo>
                    <a:pt x="6535"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a:extLst>
                <a:ext uri="{FF2B5EF4-FFF2-40B4-BE49-F238E27FC236}">
                  <a16:creationId xmlns:a16="http://schemas.microsoft.com/office/drawing/2014/main" id="{19742662-61E3-326F-5208-08DAECCE2BF9}"/>
                </a:ext>
              </a:extLst>
            </p:cNvPr>
            <p:cNvSpPr/>
            <p:nvPr/>
          </p:nvSpPr>
          <p:spPr>
            <a:xfrm>
              <a:off x="4224950" y="3138900"/>
              <a:ext cx="45075" cy="17975"/>
            </a:xfrm>
            <a:custGeom>
              <a:avLst/>
              <a:gdLst/>
              <a:ahLst/>
              <a:cxnLst/>
              <a:rect l="l" t="t" r="r" b="b"/>
              <a:pathLst>
                <a:path w="1803" h="719" extrusionOk="0">
                  <a:moveTo>
                    <a:pt x="0" y="0"/>
                  </a:moveTo>
                  <a:lnTo>
                    <a:pt x="0"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a:extLst>
                <a:ext uri="{FF2B5EF4-FFF2-40B4-BE49-F238E27FC236}">
                  <a16:creationId xmlns:a16="http://schemas.microsoft.com/office/drawing/2014/main" id="{7841D3D5-08CF-C343-00C9-F0B5002BAE7D}"/>
                </a:ext>
              </a:extLst>
            </p:cNvPr>
            <p:cNvSpPr/>
            <p:nvPr/>
          </p:nvSpPr>
          <p:spPr>
            <a:xfrm>
              <a:off x="4166025" y="3040600"/>
              <a:ext cx="163000" cy="221100"/>
            </a:xfrm>
            <a:custGeom>
              <a:avLst/>
              <a:gdLst/>
              <a:ahLst/>
              <a:cxnLst/>
              <a:rect l="l" t="t" r="r" b="b"/>
              <a:pathLst>
                <a:path w="6520" h="8844" extrusionOk="0">
                  <a:moveTo>
                    <a:pt x="4569" y="3105"/>
                  </a:moveTo>
                  <a:cubicBezTo>
                    <a:pt x="4795" y="3105"/>
                    <a:pt x="4990" y="3285"/>
                    <a:pt x="4990" y="3511"/>
                  </a:cubicBezTo>
                  <a:lnTo>
                    <a:pt x="4990" y="5056"/>
                  </a:lnTo>
                  <a:cubicBezTo>
                    <a:pt x="4990" y="5282"/>
                    <a:pt x="4795" y="5462"/>
                    <a:pt x="4569" y="5462"/>
                  </a:cubicBezTo>
                  <a:lnTo>
                    <a:pt x="1936" y="5462"/>
                  </a:lnTo>
                  <a:cubicBezTo>
                    <a:pt x="1706" y="5462"/>
                    <a:pt x="1526" y="5282"/>
                    <a:pt x="1526" y="5056"/>
                  </a:cubicBezTo>
                  <a:lnTo>
                    <a:pt x="1526" y="3511"/>
                  </a:lnTo>
                  <a:cubicBezTo>
                    <a:pt x="1526" y="3285"/>
                    <a:pt x="1706" y="3105"/>
                    <a:pt x="1936" y="3105"/>
                  </a:cubicBezTo>
                  <a:close/>
                  <a:moveTo>
                    <a:pt x="1089" y="0"/>
                  </a:moveTo>
                  <a:cubicBezTo>
                    <a:pt x="489" y="0"/>
                    <a:pt x="1" y="503"/>
                    <a:pt x="1" y="1104"/>
                  </a:cubicBezTo>
                  <a:lnTo>
                    <a:pt x="1" y="7736"/>
                  </a:lnTo>
                  <a:cubicBezTo>
                    <a:pt x="1" y="8356"/>
                    <a:pt x="489" y="8844"/>
                    <a:pt x="1089" y="8844"/>
                  </a:cubicBezTo>
                  <a:lnTo>
                    <a:pt x="5427" y="8844"/>
                  </a:lnTo>
                  <a:cubicBezTo>
                    <a:pt x="6032" y="8844"/>
                    <a:pt x="6520" y="8356"/>
                    <a:pt x="6520" y="7736"/>
                  </a:cubicBezTo>
                  <a:lnTo>
                    <a:pt x="6520" y="1104"/>
                  </a:lnTo>
                  <a:cubicBezTo>
                    <a:pt x="6520"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a:extLst>
                <a:ext uri="{FF2B5EF4-FFF2-40B4-BE49-F238E27FC236}">
                  <a16:creationId xmlns:a16="http://schemas.microsoft.com/office/drawing/2014/main" id="{9909399B-A79C-45D6-2D77-2CA8AFB6B88B}"/>
                </a:ext>
              </a:extLst>
            </p:cNvPr>
            <p:cNvSpPr/>
            <p:nvPr/>
          </p:nvSpPr>
          <p:spPr>
            <a:xfrm>
              <a:off x="4381000" y="2933700"/>
              <a:ext cx="108475" cy="86625"/>
            </a:xfrm>
            <a:custGeom>
              <a:avLst/>
              <a:gdLst/>
              <a:ahLst/>
              <a:cxnLst/>
              <a:rect l="l" t="t" r="r" b="b"/>
              <a:pathLst>
                <a:path w="4339" h="3465" extrusionOk="0">
                  <a:moveTo>
                    <a:pt x="1951" y="0"/>
                  </a:moveTo>
                  <a:cubicBezTo>
                    <a:pt x="1756" y="0"/>
                    <a:pt x="1592" y="149"/>
                    <a:pt x="1545" y="344"/>
                  </a:cubicBezTo>
                  <a:lnTo>
                    <a:pt x="1170" y="2197"/>
                  </a:lnTo>
                  <a:lnTo>
                    <a:pt x="421" y="2197"/>
                  </a:lnTo>
                  <a:cubicBezTo>
                    <a:pt x="195" y="2197"/>
                    <a:pt x="0" y="2392"/>
                    <a:pt x="0" y="2618"/>
                  </a:cubicBezTo>
                  <a:lnTo>
                    <a:pt x="0" y="3465"/>
                  </a:lnTo>
                  <a:lnTo>
                    <a:pt x="4338" y="3465"/>
                  </a:lnTo>
                  <a:lnTo>
                    <a:pt x="4338" y="2618"/>
                  </a:lnTo>
                  <a:cubicBezTo>
                    <a:pt x="4338" y="2392"/>
                    <a:pt x="4163" y="2197"/>
                    <a:pt x="3932" y="2197"/>
                  </a:cubicBezTo>
                  <a:lnTo>
                    <a:pt x="3168" y="2197"/>
                  </a:lnTo>
                  <a:lnTo>
                    <a:pt x="2797" y="344"/>
                  </a:lnTo>
                  <a:cubicBezTo>
                    <a:pt x="2762"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a:extLst>
                <a:ext uri="{FF2B5EF4-FFF2-40B4-BE49-F238E27FC236}">
                  <a16:creationId xmlns:a16="http://schemas.microsoft.com/office/drawing/2014/main" id="{F3B1D361-DA61-DF18-08DB-286D1901AEFB}"/>
                </a:ext>
              </a:extLst>
            </p:cNvPr>
            <p:cNvSpPr/>
            <p:nvPr/>
          </p:nvSpPr>
          <p:spPr>
            <a:xfrm>
              <a:off x="4193250" y="2933700"/>
              <a:ext cx="108475" cy="86625"/>
            </a:xfrm>
            <a:custGeom>
              <a:avLst/>
              <a:gdLst/>
              <a:ahLst/>
              <a:cxnLst/>
              <a:rect l="l" t="t" r="r" b="b"/>
              <a:pathLst>
                <a:path w="4339" h="3465" extrusionOk="0">
                  <a:moveTo>
                    <a:pt x="1951" y="0"/>
                  </a:moveTo>
                  <a:cubicBezTo>
                    <a:pt x="1756" y="0"/>
                    <a:pt x="1576" y="149"/>
                    <a:pt x="1545" y="344"/>
                  </a:cubicBezTo>
                  <a:lnTo>
                    <a:pt x="1171" y="2197"/>
                  </a:lnTo>
                  <a:lnTo>
                    <a:pt x="406" y="2197"/>
                  </a:lnTo>
                  <a:cubicBezTo>
                    <a:pt x="180" y="2197"/>
                    <a:pt x="0" y="2392"/>
                    <a:pt x="0" y="2618"/>
                  </a:cubicBezTo>
                  <a:lnTo>
                    <a:pt x="0" y="3465"/>
                  </a:lnTo>
                  <a:lnTo>
                    <a:pt x="4338" y="3465"/>
                  </a:lnTo>
                  <a:lnTo>
                    <a:pt x="4338" y="2618"/>
                  </a:lnTo>
                  <a:cubicBezTo>
                    <a:pt x="4338" y="2392"/>
                    <a:pt x="4143" y="2197"/>
                    <a:pt x="3917" y="2197"/>
                  </a:cubicBezTo>
                  <a:lnTo>
                    <a:pt x="3168" y="2197"/>
                  </a:lnTo>
                  <a:lnTo>
                    <a:pt x="2797" y="344"/>
                  </a:lnTo>
                  <a:cubicBezTo>
                    <a:pt x="2747"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41">
            <a:extLst>
              <a:ext uri="{FF2B5EF4-FFF2-40B4-BE49-F238E27FC236}">
                <a16:creationId xmlns:a16="http://schemas.microsoft.com/office/drawing/2014/main" id="{711D4C96-92F3-919F-28A1-C186F6B0E525}"/>
              </a:ext>
            </a:extLst>
          </p:cNvPr>
          <p:cNvSpPr/>
          <p:nvPr/>
        </p:nvSpPr>
        <p:spPr>
          <a:xfrm>
            <a:off x="837900" y="88720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807;p41">
            <a:extLst>
              <a:ext uri="{FF2B5EF4-FFF2-40B4-BE49-F238E27FC236}">
                <a16:creationId xmlns:a16="http://schemas.microsoft.com/office/drawing/2014/main" id="{2093C315-01FB-9034-E01C-7A4C31621B89}"/>
              </a:ext>
            </a:extLst>
          </p:cNvPr>
          <p:cNvSpPr/>
          <p:nvPr/>
        </p:nvSpPr>
        <p:spPr>
          <a:xfrm>
            <a:off x="1035456" y="430002"/>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TextBox 768">
            <a:extLst>
              <a:ext uri="{FF2B5EF4-FFF2-40B4-BE49-F238E27FC236}">
                <a16:creationId xmlns:a16="http://schemas.microsoft.com/office/drawing/2014/main" id="{BD0A4F71-A920-DB68-BDD4-076B9C5A0FB3}"/>
              </a:ext>
            </a:extLst>
          </p:cNvPr>
          <p:cNvSpPr txBox="1"/>
          <p:nvPr/>
        </p:nvSpPr>
        <p:spPr>
          <a:xfrm>
            <a:off x="3761590" y="1145723"/>
            <a:ext cx="4870888" cy="3262432"/>
          </a:xfrm>
          <a:prstGeom prst="rect">
            <a:avLst/>
          </a:prstGeom>
          <a:noFill/>
        </p:spPr>
        <p:txBody>
          <a:bodyPr wrap="square" rtlCol="0">
            <a:spAutoFit/>
          </a:bodyPr>
          <a:lstStyle/>
          <a:p>
            <a:r>
              <a:rPr lang="en-US" sz="1600" b="1" dirty="0">
                <a:solidFill>
                  <a:schemeClr val="bg1">
                    <a:lumMod val="60000"/>
                    <a:lumOff val="40000"/>
                  </a:schemeClr>
                </a:solidFill>
              </a:rPr>
              <a:t>KPI 1 : Country Wise Restaurants Distribution</a:t>
            </a:r>
          </a:p>
          <a:p>
            <a:endParaRPr lang="en-US" sz="800" b="1" dirty="0">
              <a:solidFill>
                <a:schemeClr val="bg1">
                  <a:lumMod val="60000"/>
                  <a:lumOff val="40000"/>
                </a:schemeClr>
              </a:solidFill>
            </a:endParaRPr>
          </a:p>
          <a:p>
            <a:r>
              <a:rPr lang="en-US" sz="1300" b="1" dirty="0">
                <a:solidFill>
                  <a:srgbClr val="E23744"/>
                </a:solidFill>
              </a:rPr>
              <a:t>Overall Distribution:</a:t>
            </a:r>
            <a:endParaRPr lang="en-US" sz="600" b="1" dirty="0">
              <a:solidFill>
                <a:srgbClr val="E23744"/>
              </a:solidFill>
            </a:endParaRPr>
          </a:p>
          <a:p>
            <a:pPr algn="just"/>
            <a:r>
              <a:rPr lang="en-US" sz="1200" dirty="0">
                <a:solidFill>
                  <a:schemeClr val="tx1"/>
                </a:solidFill>
              </a:rPr>
              <a:t>The chart illustrates the number of restaurants in various countries. India stands out with a significantly higher number of restaurants, reaching 8652. Other countries have considerably fewer restaurants, with most falling below 100.</a:t>
            </a:r>
          </a:p>
          <a:p>
            <a:pPr algn="just"/>
            <a:endParaRPr lang="en-US" sz="600" dirty="0">
              <a:solidFill>
                <a:schemeClr val="tx1"/>
              </a:solidFill>
            </a:endParaRPr>
          </a:p>
          <a:p>
            <a:r>
              <a:rPr lang="en-US" sz="1300" b="1" dirty="0">
                <a:solidFill>
                  <a:srgbClr val="E23744"/>
                </a:solidFill>
              </a:rPr>
              <a:t>Key Observations :</a:t>
            </a:r>
            <a:endParaRPr lang="en-US" sz="600" b="1" dirty="0">
              <a:solidFill>
                <a:srgbClr val="E23744"/>
              </a:solidFill>
            </a:endParaRPr>
          </a:p>
          <a:p>
            <a:pPr marL="171450" indent="-171450">
              <a:buClr>
                <a:schemeClr val="bg1">
                  <a:lumMod val="60000"/>
                  <a:lumOff val="40000"/>
                </a:schemeClr>
              </a:buClr>
              <a:buFont typeface="Courier New" panose="02070309020205020404" pitchFamily="49" charset="0"/>
              <a:buChar char="o"/>
            </a:pPr>
            <a:r>
              <a:rPr lang="en-US" sz="1200" b="1" dirty="0">
                <a:solidFill>
                  <a:schemeClr val="tx1"/>
                </a:solidFill>
              </a:rPr>
              <a:t>India Dominance: </a:t>
            </a:r>
            <a:r>
              <a:rPr lang="en-US" sz="1200" dirty="0">
                <a:solidFill>
                  <a:schemeClr val="tx1"/>
                </a:solidFill>
              </a:rPr>
              <a:t>India has a substantial lead in terms of restaurant count i.e. 8652, highlighting its thriving food scene.</a:t>
            </a:r>
          </a:p>
          <a:p>
            <a:pPr marL="171450" indent="-171450">
              <a:buClr>
                <a:schemeClr val="bg1">
                  <a:lumMod val="60000"/>
                  <a:lumOff val="40000"/>
                </a:schemeClr>
              </a:buClr>
              <a:buFont typeface="Courier New" panose="02070309020205020404" pitchFamily="49" charset="0"/>
              <a:buChar char="o"/>
            </a:pPr>
            <a:endParaRPr lang="en-US" sz="600" dirty="0">
              <a:solidFill>
                <a:schemeClr val="tx1"/>
              </a:solidFill>
            </a:endParaRPr>
          </a:p>
          <a:p>
            <a:pPr marL="171450" indent="-171450">
              <a:buClr>
                <a:schemeClr val="bg1">
                  <a:lumMod val="60000"/>
                  <a:lumOff val="40000"/>
                </a:schemeClr>
              </a:buClr>
              <a:buFont typeface="Courier New" panose="02070309020205020404" pitchFamily="49" charset="0"/>
              <a:buChar char="o"/>
            </a:pPr>
            <a:r>
              <a:rPr lang="en-US" sz="1200" b="1" dirty="0">
                <a:solidFill>
                  <a:schemeClr val="tx1"/>
                </a:solidFill>
              </a:rPr>
              <a:t>Low Restaurant Count: </a:t>
            </a:r>
            <a:r>
              <a:rPr lang="en-US" sz="1200" dirty="0">
                <a:solidFill>
                  <a:schemeClr val="tx1"/>
                </a:solidFill>
              </a:rPr>
              <a:t>Most countries have a relatively low number of restaurants, suggesting that the food industry in these regions may not be as developed or as widely accessible.</a:t>
            </a:r>
          </a:p>
          <a:p>
            <a:pPr marL="171450" indent="-171450">
              <a:buClr>
                <a:schemeClr val="bg1">
                  <a:lumMod val="60000"/>
                  <a:lumOff val="40000"/>
                </a:schemeClr>
              </a:buClr>
              <a:buFont typeface="Courier New" panose="02070309020205020404" pitchFamily="49" charset="0"/>
              <a:buChar char="o"/>
            </a:pPr>
            <a:endParaRPr lang="en-US" sz="600" dirty="0">
              <a:solidFill>
                <a:schemeClr val="tx1"/>
              </a:solidFill>
            </a:endParaRPr>
          </a:p>
          <a:p>
            <a:pPr marL="171450" indent="-171450">
              <a:buClr>
                <a:schemeClr val="bg1">
                  <a:lumMod val="60000"/>
                  <a:lumOff val="40000"/>
                </a:schemeClr>
              </a:buClr>
              <a:buFont typeface="Courier New" panose="02070309020205020404" pitchFamily="49" charset="0"/>
              <a:buChar char="o"/>
            </a:pPr>
            <a:r>
              <a:rPr lang="en-US" sz="1200" b="1" dirty="0">
                <a:solidFill>
                  <a:schemeClr val="tx1"/>
                </a:solidFill>
              </a:rPr>
              <a:t>US Presence: </a:t>
            </a:r>
            <a:r>
              <a:rPr lang="en-US" sz="1200" dirty="0">
                <a:solidFill>
                  <a:schemeClr val="tx1"/>
                </a:solidFill>
              </a:rPr>
              <a:t>While the US has a higher restaurant count compared to other countries, it's still significantly lower than India’s.</a:t>
            </a:r>
            <a:endParaRPr lang="en-US" sz="600" dirty="0">
              <a:solidFill>
                <a:schemeClr val="tx1"/>
              </a:solidFill>
            </a:endParaRPr>
          </a:p>
        </p:txBody>
      </p:sp>
      <p:pic>
        <p:nvPicPr>
          <p:cNvPr id="6" name="Picture 5">
            <a:extLst>
              <a:ext uri="{FF2B5EF4-FFF2-40B4-BE49-F238E27FC236}">
                <a16:creationId xmlns:a16="http://schemas.microsoft.com/office/drawing/2014/main" id="{2AD02A9C-9837-D177-279E-7858D24A52C4}"/>
              </a:ext>
            </a:extLst>
          </p:cNvPr>
          <p:cNvPicPr>
            <a:picLocks noChangeAspect="1"/>
          </p:cNvPicPr>
          <p:nvPr/>
        </p:nvPicPr>
        <p:blipFill>
          <a:blip r:embed="rId3"/>
          <a:stretch>
            <a:fillRect/>
          </a:stretch>
        </p:blipFill>
        <p:spPr>
          <a:xfrm>
            <a:off x="89623" y="1305237"/>
            <a:ext cx="3671967" cy="2943402"/>
          </a:xfrm>
          <a:prstGeom prst="rect">
            <a:avLst/>
          </a:prstGeom>
          <a:ln>
            <a:noFill/>
          </a:ln>
          <a:effectLst>
            <a:outerShdw blurRad="190500" algn="tl" rotWithShape="0">
              <a:srgbClr val="000000">
                <a:alpha val="70000"/>
              </a:srgbClr>
            </a:outerShdw>
          </a:effectLst>
        </p:spPr>
      </p:pic>
      <p:pic>
        <p:nvPicPr>
          <p:cNvPr id="9" name="Picture 8" descr="A person on a red motorcycle&#10;&#10;Description automatically generated">
            <a:extLst>
              <a:ext uri="{FF2B5EF4-FFF2-40B4-BE49-F238E27FC236}">
                <a16:creationId xmlns:a16="http://schemas.microsoft.com/office/drawing/2014/main" id="{7C33110B-553B-F31A-C9FD-A456C137F5EB}"/>
              </a:ext>
            </a:extLst>
          </p:cNvPr>
          <p:cNvPicPr>
            <a:picLocks noChangeAspect="1"/>
          </p:cNvPicPr>
          <p:nvPr/>
        </p:nvPicPr>
        <p:blipFill>
          <a:blip r:embed="rId4"/>
          <a:srcRect l="43002" b="8618"/>
          <a:stretch/>
        </p:blipFill>
        <p:spPr>
          <a:xfrm>
            <a:off x="1240784" y="1924045"/>
            <a:ext cx="2520806" cy="1705785"/>
          </a:xfrm>
          <a:prstGeom prst="rect">
            <a:avLst/>
          </a:prstGeom>
          <a:ln>
            <a:noFill/>
          </a:ln>
          <a:effectLst>
            <a:softEdge rad="112500"/>
          </a:effectLst>
        </p:spPr>
      </p:pic>
      <p:pic>
        <p:nvPicPr>
          <p:cNvPr id="3" name="Picture 2">
            <a:hlinkClick r:id="rId5" action="ppaction://hlinksldjump"/>
            <a:extLst>
              <a:ext uri="{FF2B5EF4-FFF2-40B4-BE49-F238E27FC236}">
                <a16:creationId xmlns:a16="http://schemas.microsoft.com/office/drawing/2014/main" id="{06340B71-62F5-3255-A8CD-68EE745B862B}"/>
              </a:ext>
            </a:extLst>
          </p:cNvPr>
          <p:cNvPicPr>
            <a:picLocks noChangeAspect="1"/>
          </p:cNvPicPr>
          <p:nvPr/>
        </p:nvPicPr>
        <p:blipFill>
          <a:blip r:embed="rId6"/>
          <a:stretch>
            <a:fillRect/>
          </a:stretch>
        </p:blipFill>
        <p:spPr>
          <a:xfrm>
            <a:off x="2205620" y="260875"/>
            <a:ext cx="527944" cy="527944"/>
          </a:xfrm>
          <a:prstGeom prst="rect">
            <a:avLst/>
          </a:prstGeom>
        </p:spPr>
      </p:pic>
      <p:sp>
        <p:nvSpPr>
          <p:cNvPr id="5" name="TextBox 4">
            <a:extLst>
              <a:ext uri="{FF2B5EF4-FFF2-40B4-BE49-F238E27FC236}">
                <a16:creationId xmlns:a16="http://schemas.microsoft.com/office/drawing/2014/main" id="{C367E48A-3EB2-FEC2-0553-82476D54DF3D}"/>
              </a:ext>
            </a:extLst>
          </p:cNvPr>
          <p:cNvSpPr txBox="1"/>
          <p:nvPr/>
        </p:nvSpPr>
        <p:spPr>
          <a:xfrm>
            <a:off x="2277873" y="376468"/>
            <a:ext cx="383438" cy="307777"/>
          </a:xfrm>
          <a:prstGeom prst="rect">
            <a:avLst/>
          </a:prstGeom>
          <a:noFill/>
        </p:spPr>
        <p:txBody>
          <a:bodyPr wrap="square" rtlCol="0">
            <a:spAutoFit/>
          </a:bodyPr>
          <a:lstStyle/>
          <a:p>
            <a:r>
              <a:rPr lang="en-US" b="1" u="sng" dirty="0">
                <a:solidFill>
                  <a:schemeClr val="bg2"/>
                </a:solidFill>
                <a:hlinkClick r:id="rId5" action="ppaction://hlinksldjump">
                  <a:extLst>
                    <a:ext uri="{A12FA001-AC4F-418D-AE19-62706E023703}">
                      <ahyp:hlinkClr xmlns:ahyp="http://schemas.microsoft.com/office/drawing/2018/hyperlinkcolor" val="tx"/>
                    </a:ext>
                  </a:extLst>
                </a:hlinkClick>
              </a:rPr>
              <a:t>04</a:t>
            </a:r>
            <a:endParaRPr lang="en-US" b="1" u="sng" dirty="0">
              <a:solidFill>
                <a:schemeClr val="bg2"/>
              </a:solidFill>
            </a:endParaRPr>
          </a:p>
        </p:txBody>
      </p:sp>
    </p:spTree>
    <p:extLst>
      <p:ext uri="{BB962C8B-B14F-4D97-AF65-F5344CB8AC3E}">
        <p14:creationId xmlns:p14="http://schemas.microsoft.com/office/powerpoint/2010/main" val="2146093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4">
          <a:extLst>
            <a:ext uri="{FF2B5EF4-FFF2-40B4-BE49-F238E27FC236}">
              <a16:creationId xmlns:a16="http://schemas.microsoft.com/office/drawing/2014/main" id="{166484E0-6F1D-D422-88EA-4730D8948D99}"/>
            </a:ext>
          </a:extLst>
        </p:cNvPr>
        <p:cNvGrpSpPr/>
        <p:nvPr/>
      </p:nvGrpSpPr>
      <p:grpSpPr>
        <a:xfrm>
          <a:off x="0" y="0"/>
          <a:ext cx="0" cy="0"/>
          <a:chOff x="0" y="0"/>
          <a:chExt cx="0" cy="0"/>
        </a:xfrm>
      </p:grpSpPr>
      <p:sp>
        <p:nvSpPr>
          <p:cNvPr id="781" name="Google Shape;781;p41">
            <a:extLst>
              <a:ext uri="{FF2B5EF4-FFF2-40B4-BE49-F238E27FC236}">
                <a16:creationId xmlns:a16="http://schemas.microsoft.com/office/drawing/2014/main" id="{279177C7-8AD6-3E4A-E55C-4057024E587B}"/>
              </a:ext>
            </a:extLst>
          </p:cNvPr>
          <p:cNvSpPr txBox="1">
            <a:spLocks noGrp="1"/>
          </p:cNvSpPr>
          <p:nvPr>
            <p:ph type="title"/>
          </p:nvPr>
        </p:nvSpPr>
        <p:spPr>
          <a:xfrm>
            <a:off x="2838740" y="152260"/>
            <a:ext cx="4205113" cy="6663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KPI-2</a:t>
            </a:r>
          </a:p>
        </p:txBody>
      </p:sp>
      <p:grpSp>
        <p:nvGrpSpPr>
          <p:cNvPr id="800" name="Google Shape;800;p41">
            <a:extLst>
              <a:ext uri="{FF2B5EF4-FFF2-40B4-BE49-F238E27FC236}">
                <a16:creationId xmlns:a16="http://schemas.microsoft.com/office/drawing/2014/main" id="{44ADC1D9-CBD4-6119-35D1-F1B4A3D8A260}"/>
              </a:ext>
            </a:extLst>
          </p:cNvPr>
          <p:cNvGrpSpPr/>
          <p:nvPr/>
        </p:nvGrpSpPr>
        <p:grpSpPr>
          <a:xfrm rot="1261609">
            <a:off x="8119192" y="741115"/>
            <a:ext cx="351145" cy="327996"/>
            <a:chOff x="4166025" y="2933700"/>
            <a:chExt cx="351150" cy="328000"/>
          </a:xfrm>
        </p:grpSpPr>
        <p:sp>
          <p:nvSpPr>
            <p:cNvPr id="801" name="Google Shape;801;p41">
              <a:extLst>
                <a:ext uri="{FF2B5EF4-FFF2-40B4-BE49-F238E27FC236}">
                  <a16:creationId xmlns:a16="http://schemas.microsoft.com/office/drawing/2014/main" id="{AFE7F66E-6BF3-858E-53F9-7943169BF958}"/>
                </a:ext>
              </a:extLst>
            </p:cNvPr>
            <p:cNvSpPr/>
            <p:nvPr/>
          </p:nvSpPr>
          <p:spPr>
            <a:xfrm>
              <a:off x="4412675" y="3138900"/>
              <a:ext cx="45100" cy="17975"/>
            </a:xfrm>
            <a:custGeom>
              <a:avLst/>
              <a:gdLst/>
              <a:ahLst/>
              <a:cxnLst/>
              <a:rect l="l" t="t" r="r" b="b"/>
              <a:pathLst>
                <a:path w="1804" h="719" extrusionOk="0">
                  <a:moveTo>
                    <a:pt x="1" y="0"/>
                  </a:moveTo>
                  <a:lnTo>
                    <a:pt x="1"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a:extLst>
                <a:ext uri="{FF2B5EF4-FFF2-40B4-BE49-F238E27FC236}">
                  <a16:creationId xmlns:a16="http://schemas.microsoft.com/office/drawing/2014/main" id="{34EE6BB8-7D40-C3CB-4A69-039FA40381DC}"/>
                </a:ext>
              </a:extLst>
            </p:cNvPr>
            <p:cNvSpPr/>
            <p:nvPr/>
          </p:nvSpPr>
          <p:spPr>
            <a:xfrm>
              <a:off x="4353775" y="3040600"/>
              <a:ext cx="163400" cy="221100"/>
            </a:xfrm>
            <a:custGeom>
              <a:avLst/>
              <a:gdLst/>
              <a:ahLst/>
              <a:cxnLst/>
              <a:rect l="l" t="t" r="r" b="b"/>
              <a:pathLst>
                <a:path w="6536" h="8844" extrusionOk="0">
                  <a:moveTo>
                    <a:pt x="4584" y="3105"/>
                  </a:moveTo>
                  <a:cubicBezTo>
                    <a:pt x="4811" y="3105"/>
                    <a:pt x="4990" y="3285"/>
                    <a:pt x="4990" y="3511"/>
                  </a:cubicBezTo>
                  <a:lnTo>
                    <a:pt x="4990" y="5056"/>
                  </a:lnTo>
                  <a:cubicBezTo>
                    <a:pt x="4990" y="5282"/>
                    <a:pt x="4811" y="5462"/>
                    <a:pt x="4584" y="5462"/>
                  </a:cubicBezTo>
                  <a:lnTo>
                    <a:pt x="1951" y="5462"/>
                  </a:lnTo>
                  <a:cubicBezTo>
                    <a:pt x="1721" y="5462"/>
                    <a:pt x="1526" y="5282"/>
                    <a:pt x="1526" y="5056"/>
                  </a:cubicBezTo>
                  <a:lnTo>
                    <a:pt x="1526" y="3511"/>
                  </a:lnTo>
                  <a:cubicBezTo>
                    <a:pt x="1526" y="3285"/>
                    <a:pt x="1721" y="3105"/>
                    <a:pt x="1951" y="3105"/>
                  </a:cubicBezTo>
                  <a:close/>
                  <a:moveTo>
                    <a:pt x="1089" y="0"/>
                  </a:moveTo>
                  <a:cubicBezTo>
                    <a:pt x="488" y="0"/>
                    <a:pt x="1" y="503"/>
                    <a:pt x="1" y="1104"/>
                  </a:cubicBezTo>
                  <a:lnTo>
                    <a:pt x="1" y="7736"/>
                  </a:lnTo>
                  <a:cubicBezTo>
                    <a:pt x="1" y="8356"/>
                    <a:pt x="488" y="8844"/>
                    <a:pt x="1089" y="8844"/>
                  </a:cubicBezTo>
                  <a:lnTo>
                    <a:pt x="5427" y="8844"/>
                  </a:lnTo>
                  <a:cubicBezTo>
                    <a:pt x="6032" y="8844"/>
                    <a:pt x="6535" y="8356"/>
                    <a:pt x="6535" y="7736"/>
                  </a:cubicBezTo>
                  <a:lnTo>
                    <a:pt x="6535" y="1104"/>
                  </a:lnTo>
                  <a:cubicBezTo>
                    <a:pt x="6535"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a:extLst>
                <a:ext uri="{FF2B5EF4-FFF2-40B4-BE49-F238E27FC236}">
                  <a16:creationId xmlns:a16="http://schemas.microsoft.com/office/drawing/2014/main" id="{F8CC5FAD-3E33-E13D-3293-A08B192DBA05}"/>
                </a:ext>
              </a:extLst>
            </p:cNvPr>
            <p:cNvSpPr/>
            <p:nvPr/>
          </p:nvSpPr>
          <p:spPr>
            <a:xfrm>
              <a:off x="4224950" y="3138900"/>
              <a:ext cx="45075" cy="17975"/>
            </a:xfrm>
            <a:custGeom>
              <a:avLst/>
              <a:gdLst/>
              <a:ahLst/>
              <a:cxnLst/>
              <a:rect l="l" t="t" r="r" b="b"/>
              <a:pathLst>
                <a:path w="1803" h="719" extrusionOk="0">
                  <a:moveTo>
                    <a:pt x="0" y="0"/>
                  </a:moveTo>
                  <a:lnTo>
                    <a:pt x="0"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a:extLst>
                <a:ext uri="{FF2B5EF4-FFF2-40B4-BE49-F238E27FC236}">
                  <a16:creationId xmlns:a16="http://schemas.microsoft.com/office/drawing/2014/main" id="{C2DFC049-D058-C45D-6661-648CA0A6E30A}"/>
                </a:ext>
              </a:extLst>
            </p:cNvPr>
            <p:cNvSpPr/>
            <p:nvPr/>
          </p:nvSpPr>
          <p:spPr>
            <a:xfrm>
              <a:off x="4166025" y="3040600"/>
              <a:ext cx="163000" cy="221100"/>
            </a:xfrm>
            <a:custGeom>
              <a:avLst/>
              <a:gdLst/>
              <a:ahLst/>
              <a:cxnLst/>
              <a:rect l="l" t="t" r="r" b="b"/>
              <a:pathLst>
                <a:path w="6520" h="8844" extrusionOk="0">
                  <a:moveTo>
                    <a:pt x="4569" y="3105"/>
                  </a:moveTo>
                  <a:cubicBezTo>
                    <a:pt x="4795" y="3105"/>
                    <a:pt x="4990" y="3285"/>
                    <a:pt x="4990" y="3511"/>
                  </a:cubicBezTo>
                  <a:lnTo>
                    <a:pt x="4990" y="5056"/>
                  </a:lnTo>
                  <a:cubicBezTo>
                    <a:pt x="4990" y="5282"/>
                    <a:pt x="4795" y="5462"/>
                    <a:pt x="4569" y="5462"/>
                  </a:cubicBezTo>
                  <a:lnTo>
                    <a:pt x="1936" y="5462"/>
                  </a:lnTo>
                  <a:cubicBezTo>
                    <a:pt x="1706" y="5462"/>
                    <a:pt x="1526" y="5282"/>
                    <a:pt x="1526" y="5056"/>
                  </a:cubicBezTo>
                  <a:lnTo>
                    <a:pt x="1526" y="3511"/>
                  </a:lnTo>
                  <a:cubicBezTo>
                    <a:pt x="1526" y="3285"/>
                    <a:pt x="1706" y="3105"/>
                    <a:pt x="1936" y="3105"/>
                  </a:cubicBezTo>
                  <a:close/>
                  <a:moveTo>
                    <a:pt x="1089" y="0"/>
                  </a:moveTo>
                  <a:cubicBezTo>
                    <a:pt x="489" y="0"/>
                    <a:pt x="1" y="503"/>
                    <a:pt x="1" y="1104"/>
                  </a:cubicBezTo>
                  <a:lnTo>
                    <a:pt x="1" y="7736"/>
                  </a:lnTo>
                  <a:cubicBezTo>
                    <a:pt x="1" y="8356"/>
                    <a:pt x="489" y="8844"/>
                    <a:pt x="1089" y="8844"/>
                  </a:cubicBezTo>
                  <a:lnTo>
                    <a:pt x="5427" y="8844"/>
                  </a:lnTo>
                  <a:cubicBezTo>
                    <a:pt x="6032" y="8844"/>
                    <a:pt x="6520" y="8356"/>
                    <a:pt x="6520" y="7736"/>
                  </a:cubicBezTo>
                  <a:lnTo>
                    <a:pt x="6520" y="1104"/>
                  </a:lnTo>
                  <a:cubicBezTo>
                    <a:pt x="6520"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a:extLst>
                <a:ext uri="{FF2B5EF4-FFF2-40B4-BE49-F238E27FC236}">
                  <a16:creationId xmlns:a16="http://schemas.microsoft.com/office/drawing/2014/main" id="{6DEA7AA2-0635-DE93-D137-A75CF0E09FD7}"/>
                </a:ext>
              </a:extLst>
            </p:cNvPr>
            <p:cNvSpPr/>
            <p:nvPr/>
          </p:nvSpPr>
          <p:spPr>
            <a:xfrm>
              <a:off x="4381000" y="2933700"/>
              <a:ext cx="108475" cy="86625"/>
            </a:xfrm>
            <a:custGeom>
              <a:avLst/>
              <a:gdLst/>
              <a:ahLst/>
              <a:cxnLst/>
              <a:rect l="l" t="t" r="r" b="b"/>
              <a:pathLst>
                <a:path w="4339" h="3465" extrusionOk="0">
                  <a:moveTo>
                    <a:pt x="1951" y="0"/>
                  </a:moveTo>
                  <a:cubicBezTo>
                    <a:pt x="1756" y="0"/>
                    <a:pt x="1592" y="149"/>
                    <a:pt x="1545" y="344"/>
                  </a:cubicBezTo>
                  <a:lnTo>
                    <a:pt x="1170" y="2197"/>
                  </a:lnTo>
                  <a:lnTo>
                    <a:pt x="421" y="2197"/>
                  </a:lnTo>
                  <a:cubicBezTo>
                    <a:pt x="195" y="2197"/>
                    <a:pt x="0" y="2392"/>
                    <a:pt x="0" y="2618"/>
                  </a:cubicBezTo>
                  <a:lnTo>
                    <a:pt x="0" y="3465"/>
                  </a:lnTo>
                  <a:lnTo>
                    <a:pt x="4338" y="3465"/>
                  </a:lnTo>
                  <a:lnTo>
                    <a:pt x="4338" y="2618"/>
                  </a:lnTo>
                  <a:cubicBezTo>
                    <a:pt x="4338" y="2392"/>
                    <a:pt x="4163" y="2197"/>
                    <a:pt x="3932" y="2197"/>
                  </a:cubicBezTo>
                  <a:lnTo>
                    <a:pt x="3168" y="2197"/>
                  </a:lnTo>
                  <a:lnTo>
                    <a:pt x="2797" y="344"/>
                  </a:lnTo>
                  <a:cubicBezTo>
                    <a:pt x="2762"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a:extLst>
                <a:ext uri="{FF2B5EF4-FFF2-40B4-BE49-F238E27FC236}">
                  <a16:creationId xmlns:a16="http://schemas.microsoft.com/office/drawing/2014/main" id="{49770A6C-EEB3-E630-6960-49D953971D72}"/>
                </a:ext>
              </a:extLst>
            </p:cNvPr>
            <p:cNvSpPr/>
            <p:nvPr/>
          </p:nvSpPr>
          <p:spPr>
            <a:xfrm>
              <a:off x="4193250" y="2933700"/>
              <a:ext cx="108475" cy="86625"/>
            </a:xfrm>
            <a:custGeom>
              <a:avLst/>
              <a:gdLst/>
              <a:ahLst/>
              <a:cxnLst/>
              <a:rect l="l" t="t" r="r" b="b"/>
              <a:pathLst>
                <a:path w="4339" h="3465" extrusionOk="0">
                  <a:moveTo>
                    <a:pt x="1951" y="0"/>
                  </a:moveTo>
                  <a:cubicBezTo>
                    <a:pt x="1756" y="0"/>
                    <a:pt x="1576" y="149"/>
                    <a:pt x="1545" y="344"/>
                  </a:cubicBezTo>
                  <a:lnTo>
                    <a:pt x="1171" y="2197"/>
                  </a:lnTo>
                  <a:lnTo>
                    <a:pt x="406" y="2197"/>
                  </a:lnTo>
                  <a:cubicBezTo>
                    <a:pt x="180" y="2197"/>
                    <a:pt x="0" y="2392"/>
                    <a:pt x="0" y="2618"/>
                  </a:cubicBezTo>
                  <a:lnTo>
                    <a:pt x="0" y="3465"/>
                  </a:lnTo>
                  <a:lnTo>
                    <a:pt x="4338" y="3465"/>
                  </a:lnTo>
                  <a:lnTo>
                    <a:pt x="4338" y="2618"/>
                  </a:lnTo>
                  <a:cubicBezTo>
                    <a:pt x="4338" y="2392"/>
                    <a:pt x="4143" y="2197"/>
                    <a:pt x="3917" y="2197"/>
                  </a:cubicBezTo>
                  <a:lnTo>
                    <a:pt x="3168" y="2197"/>
                  </a:lnTo>
                  <a:lnTo>
                    <a:pt x="2797" y="344"/>
                  </a:lnTo>
                  <a:cubicBezTo>
                    <a:pt x="2747"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41">
            <a:extLst>
              <a:ext uri="{FF2B5EF4-FFF2-40B4-BE49-F238E27FC236}">
                <a16:creationId xmlns:a16="http://schemas.microsoft.com/office/drawing/2014/main" id="{C832A8DA-DA91-2BAC-BE3C-2D150EE726DF}"/>
              </a:ext>
            </a:extLst>
          </p:cNvPr>
          <p:cNvSpPr/>
          <p:nvPr/>
        </p:nvSpPr>
        <p:spPr>
          <a:xfrm>
            <a:off x="837900" y="88720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807;p41">
            <a:extLst>
              <a:ext uri="{FF2B5EF4-FFF2-40B4-BE49-F238E27FC236}">
                <a16:creationId xmlns:a16="http://schemas.microsoft.com/office/drawing/2014/main" id="{CB020687-A0F2-646F-6AE1-8A72758238EA}"/>
              </a:ext>
            </a:extLst>
          </p:cNvPr>
          <p:cNvSpPr/>
          <p:nvPr/>
        </p:nvSpPr>
        <p:spPr>
          <a:xfrm>
            <a:off x="1035456" y="430002"/>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TextBox 768">
            <a:extLst>
              <a:ext uri="{FF2B5EF4-FFF2-40B4-BE49-F238E27FC236}">
                <a16:creationId xmlns:a16="http://schemas.microsoft.com/office/drawing/2014/main" id="{15CCEEF8-708E-ED4A-E41B-E8894AF79097}"/>
              </a:ext>
            </a:extLst>
          </p:cNvPr>
          <p:cNvSpPr txBox="1"/>
          <p:nvPr/>
        </p:nvSpPr>
        <p:spPr>
          <a:xfrm>
            <a:off x="3399851" y="813002"/>
            <a:ext cx="4988570" cy="4278094"/>
          </a:xfrm>
          <a:prstGeom prst="rect">
            <a:avLst/>
          </a:prstGeom>
          <a:noFill/>
        </p:spPr>
        <p:txBody>
          <a:bodyPr wrap="square" rtlCol="0">
            <a:spAutoFit/>
          </a:bodyPr>
          <a:lstStyle/>
          <a:p>
            <a:r>
              <a:rPr lang="en-US" sz="1600" b="1" dirty="0">
                <a:solidFill>
                  <a:schemeClr val="bg1">
                    <a:lumMod val="60000"/>
                    <a:lumOff val="40000"/>
                  </a:schemeClr>
                </a:solidFill>
              </a:rPr>
              <a:t>KPI 2 : Trends in Zomato Restaurants: Annual, Quarterly, and Monthly Insights</a:t>
            </a:r>
          </a:p>
          <a:p>
            <a:endParaRPr lang="en-US" sz="600" b="1" dirty="0">
              <a:solidFill>
                <a:schemeClr val="bg1">
                  <a:lumMod val="60000"/>
                  <a:lumOff val="40000"/>
                </a:schemeClr>
              </a:solidFill>
            </a:endParaRPr>
          </a:p>
          <a:p>
            <a:r>
              <a:rPr lang="en-US" sz="1200" b="1" dirty="0">
                <a:solidFill>
                  <a:srgbClr val="E23744"/>
                </a:solidFill>
              </a:rPr>
              <a:t>Chart 1: </a:t>
            </a:r>
            <a:r>
              <a:rPr lang="en-US" sz="1200" b="1" dirty="0">
                <a:solidFill>
                  <a:schemeClr val="tx1"/>
                </a:solidFill>
              </a:rPr>
              <a:t>Yearly Trend (2010–2018):</a:t>
            </a:r>
          </a:p>
          <a:p>
            <a:pPr marL="171450" indent="-171450">
              <a:buClr>
                <a:schemeClr val="bg1">
                  <a:lumMod val="60000"/>
                  <a:lumOff val="40000"/>
                </a:schemeClr>
              </a:buClr>
              <a:buFont typeface="Courier New" panose="02070309020205020404" pitchFamily="49" charset="0"/>
              <a:buChar char="o"/>
            </a:pPr>
            <a:r>
              <a:rPr lang="en-US" sz="1200" dirty="0">
                <a:solidFill>
                  <a:schemeClr val="tx1"/>
                </a:solidFill>
              </a:rPr>
              <a:t>From 2010 to 2012, there was a dip, with a low point in 2013 at 1022 restaurants.</a:t>
            </a:r>
          </a:p>
          <a:p>
            <a:pPr marL="171450" indent="-171450">
              <a:buClr>
                <a:schemeClr val="bg1">
                  <a:lumMod val="60000"/>
                  <a:lumOff val="40000"/>
                </a:schemeClr>
              </a:buClr>
              <a:buFont typeface="Courier New" panose="02070309020205020404" pitchFamily="49" charset="0"/>
              <a:buChar char="o"/>
            </a:pPr>
            <a:r>
              <a:rPr lang="en-US" sz="1200" dirty="0">
                <a:solidFill>
                  <a:schemeClr val="tx1"/>
                </a:solidFill>
              </a:rPr>
              <a:t>A recovery began in 2014, followed by a consistent increase from 2016 to 2018, peaking at 1102 restaurants in 2018.</a:t>
            </a:r>
          </a:p>
          <a:p>
            <a:pPr>
              <a:buClr>
                <a:schemeClr val="bg1">
                  <a:lumMod val="60000"/>
                  <a:lumOff val="40000"/>
                </a:schemeClr>
              </a:buClr>
            </a:pPr>
            <a:endParaRPr lang="en-US" sz="600" dirty="0">
              <a:solidFill>
                <a:schemeClr val="tx1"/>
              </a:solidFill>
            </a:endParaRPr>
          </a:p>
          <a:p>
            <a:r>
              <a:rPr lang="en-US" sz="1200" b="1" dirty="0">
                <a:solidFill>
                  <a:srgbClr val="E23744"/>
                </a:solidFill>
              </a:rPr>
              <a:t>Chart 2: </a:t>
            </a:r>
            <a:r>
              <a:rPr lang="en-US" sz="1200" b="1" dirty="0">
                <a:solidFill>
                  <a:schemeClr val="tx1"/>
                </a:solidFill>
              </a:rPr>
              <a:t>Quarterly Trend:</a:t>
            </a:r>
          </a:p>
          <a:p>
            <a:pPr marL="171450" lvl="1" indent="-171450">
              <a:buClr>
                <a:schemeClr val="bg1">
                  <a:lumMod val="60000"/>
                  <a:lumOff val="40000"/>
                </a:schemeClr>
              </a:buClr>
              <a:buFont typeface="Courier New" panose="02070309020205020404" pitchFamily="49" charset="0"/>
              <a:buChar char="o"/>
            </a:pPr>
            <a:r>
              <a:rPr lang="en-US" sz="1200" dirty="0">
                <a:solidFill>
                  <a:schemeClr val="tx1"/>
                </a:solidFill>
              </a:rPr>
              <a:t>The number of restaurants grows significantly in Q3, reaching 2460, the peak of the year.</a:t>
            </a:r>
          </a:p>
          <a:p>
            <a:pPr marL="171450" lvl="1" indent="-171450">
              <a:buClr>
                <a:schemeClr val="bg1">
                  <a:lumMod val="60000"/>
                  <a:lumOff val="40000"/>
                </a:schemeClr>
              </a:buClr>
              <a:buFont typeface="Courier New" panose="02070309020205020404" pitchFamily="49" charset="0"/>
              <a:buChar char="o"/>
            </a:pPr>
            <a:r>
              <a:rPr lang="en-US" sz="1200" dirty="0">
                <a:solidFill>
                  <a:schemeClr val="tx1"/>
                </a:solidFill>
              </a:rPr>
              <a:t>Q4 shows a sharp decline, dropping to 2369, which may indicate a seasonal factor or a business cycle impact.</a:t>
            </a:r>
          </a:p>
          <a:p>
            <a:pPr lvl="1">
              <a:buClr>
                <a:schemeClr val="bg1">
                  <a:lumMod val="60000"/>
                  <a:lumOff val="40000"/>
                </a:schemeClr>
              </a:buClr>
            </a:pPr>
            <a:endParaRPr lang="en-US" sz="600" dirty="0">
              <a:solidFill>
                <a:schemeClr val="tx1"/>
              </a:solidFill>
            </a:endParaRPr>
          </a:p>
          <a:p>
            <a:r>
              <a:rPr lang="en-US" sz="1200" b="1" dirty="0">
                <a:solidFill>
                  <a:srgbClr val="E23744"/>
                </a:solidFill>
              </a:rPr>
              <a:t>Chart 3: </a:t>
            </a:r>
            <a:r>
              <a:rPr lang="en-US" sz="1200" b="1" dirty="0">
                <a:solidFill>
                  <a:schemeClr val="tx1"/>
                </a:solidFill>
              </a:rPr>
              <a:t>Monthly Trend:</a:t>
            </a:r>
          </a:p>
          <a:p>
            <a:pPr marL="171450" lvl="1" indent="-171450">
              <a:buClr>
                <a:schemeClr val="bg1">
                  <a:lumMod val="60000"/>
                  <a:lumOff val="40000"/>
                </a:schemeClr>
              </a:buClr>
              <a:buFont typeface="Courier New" panose="02070309020205020404" pitchFamily="49" charset="0"/>
              <a:buChar char="o"/>
            </a:pPr>
            <a:r>
              <a:rPr lang="en-US" sz="1200" dirty="0">
                <a:solidFill>
                  <a:schemeClr val="tx1"/>
                </a:solidFill>
              </a:rPr>
              <a:t>January starts at 746 restaurants, followed by a slight drop in February.</a:t>
            </a:r>
          </a:p>
          <a:p>
            <a:pPr marL="171450" lvl="1" indent="-171450">
              <a:buClr>
                <a:schemeClr val="bg1">
                  <a:lumMod val="60000"/>
                  <a:lumOff val="40000"/>
                </a:schemeClr>
              </a:buClr>
              <a:buFont typeface="Courier New" panose="02070309020205020404" pitchFamily="49" charset="0"/>
              <a:buChar char="o"/>
            </a:pPr>
            <a:r>
              <a:rPr lang="en-US" sz="1200" dirty="0">
                <a:solidFill>
                  <a:schemeClr val="tx1"/>
                </a:solidFill>
              </a:rPr>
              <a:t>Peaks occur in March, June, and September at 838 restaurants.</a:t>
            </a:r>
          </a:p>
          <a:p>
            <a:pPr marL="171450" lvl="1" indent="-171450">
              <a:buClr>
                <a:schemeClr val="bg1">
                  <a:lumMod val="60000"/>
                  <a:lumOff val="40000"/>
                </a:schemeClr>
              </a:buClr>
              <a:buFont typeface="Courier New" panose="02070309020205020404" pitchFamily="49" charset="0"/>
              <a:buChar char="o"/>
            </a:pPr>
            <a:r>
              <a:rPr lang="en-US" sz="1200" dirty="0">
                <a:solidFill>
                  <a:schemeClr val="tx1"/>
                </a:solidFill>
              </a:rPr>
              <a:t>The numbers fluctuate across the year, with a notable dip in November (779 restaurants), before slightly recovering by December (789 restaurants).</a:t>
            </a:r>
          </a:p>
          <a:p>
            <a:endParaRPr lang="en-US" sz="1200" dirty="0">
              <a:solidFill>
                <a:schemeClr val="tx1"/>
              </a:solidFill>
            </a:endParaRPr>
          </a:p>
        </p:txBody>
      </p:sp>
      <p:pic>
        <p:nvPicPr>
          <p:cNvPr id="4" name="Picture 3">
            <a:hlinkClick r:id="rId3" action="ppaction://hlinksldjump"/>
            <a:extLst>
              <a:ext uri="{FF2B5EF4-FFF2-40B4-BE49-F238E27FC236}">
                <a16:creationId xmlns:a16="http://schemas.microsoft.com/office/drawing/2014/main" id="{2EC216FE-FFF6-EF16-FE42-FABB2F1AF21C}"/>
              </a:ext>
            </a:extLst>
          </p:cNvPr>
          <p:cNvPicPr>
            <a:picLocks noChangeAspect="1"/>
          </p:cNvPicPr>
          <p:nvPr/>
        </p:nvPicPr>
        <p:blipFill>
          <a:blip r:embed="rId4"/>
          <a:stretch>
            <a:fillRect/>
          </a:stretch>
        </p:blipFill>
        <p:spPr>
          <a:xfrm>
            <a:off x="2791015" y="226783"/>
            <a:ext cx="527944" cy="527944"/>
          </a:xfrm>
          <a:prstGeom prst="rect">
            <a:avLst/>
          </a:prstGeom>
        </p:spPr>
      </p:pic>
      <p:sp>
        <p:nvSpPr>
          <p:cNvPr id="5" name="TextBox 4">
            <a:extLst>
              <a:ext uri="{FF2B5EF4-FFF2-40B4-BE49-F238E27FC236}">
                <a16:creationId xmlns:a16="http://schemas.microsoft.com/office/drawing/2014/main" id="{9B1130FC-EC05-9542-7050-7FE81DD88276}"/>
              </a:ext>
            </a:extLst>
          </p:cNvPr>
          <p:cNvSpPr txBox="1"/>
          <p:nvPr/>
        </p:nvSpPr>
        <p:spPr>
          <a:xfrm>
            <a:off x="2863268" y="342376"/>
            <a:ext cx="383438" cy="307777"/>
          </a:xfrm>
          <a:prstGeom prst="rect">
            <a:avLst/>
          </a:prstGeom>
          <a:noFill/>
        </p:spPr>
        <p:txBody>
          <a:bodyPr wrap="square" rtlCol="0">
            <a:spAutoFit/>
          </a:bodyPr>
          <a:lstStyle/>
          <a:p>
            <a:r>
              <a:rPr lang="en-US" b="1" dirty="0">
                <a:solidFill>
                  <a:schemeClr val="bg2"/>
                </a:solidFill>
                <a:hlinkClick r:id="rId3" action="ppaction://hlinksldjump">
                  <a:extLst>
                    <a:ext uri="{A12FA001-AC4F-418D-AE19-62706E023703}">
                      <ahyp:hlinkClr xmlns:ahyp="http://schemas.microsoft.com/office/drawing/2018/hyperlinkcolor" val="tx"/>
                    </a:ext>
                  </a:extLst>
                </a:hlinkClick>
              </a:rPr>
              <a:t>04</a:t>
            </a:r>
            <a:endParaRPr lang="en-US" b="1" dirty="0">
              <a:solidFill>
                <a:schemeClr val="bg2"/>
              </a:solidFill>
            </a:endParaRPr>
          </a:p>
        </p:txBody>
      </p:sp>
      <p:pic>
        <p:nvPicPr>
          <p:cNvPr id="3" name="Picture 2">
            <a:extLst>
              <a:ext uri="{FF2B5EF4-FFF2-40B4-BE49-F238E27FC236}">
                <a16:creationId xmlns:a16="http://schemas.microsoft.com/office/drawing/2014/main" id="{937700F5-34A6-EEA0-E79F-CDE1BF92A847}"/>
              </a:ext>
            </a:extLst>
          </p:cNvPr>
          <p:cNvPicPr>
            <a:picLocks noChangeAspect="1"/>
          </p:cNvPicPr>
          <p:nvPr/>
        </p:nvPicPr>
        <p:blipFill>
          <a:blip r:embed="rId5"/>
          <a:stretch>
            <a:fillRect/>
          </a:stretch>
        </p:blipFill>
        <p:spPr>
          <a:xfrm>
            <a:off x="312478" y="698807"/>
            <a:ext cx="3087373" cy="1616257"/>
          </a:xfrm>
          <a:prstGeom prst="rect">
            <a:avLst/>
          </a:prstGeom>
          <a:ln>
            <a:noFill/>
          </a:ln>
          <a:effectLst>
            <a:softEdge rad="112500"/>
          </a:effectLst>
        </p:spPr>
      </p:pic>
      <p:pic>
        <p:nvPicPr>
          <p:cNvPr id="7" name="Picture 6" descr="A calendar with a white and red cover&#10;&#10;Description automatically generated with medium confidence">
            <a:extLst>
              <a:ext uri="{FF2B5EF4-FFF2-40B4-BE49-F238E27FC236}">
                <a16:creationId xmlns:a16="http://schemas.microsoft.com/office/drawing/2014/main" id="{484DED92-E393-05F2-4F65-26AA6B5244FF}"/>
              </a:ext>
            </a:extLst>
          </p:cNvPr>
          <p:cNvPicPr>
            <a:picLocks noChangeAspect="1"/>
          </p:cNvPicPr>
          <p:nvPr/>
        </p:nvPicPr>
        <p:blipFill>
          <a:blip r:embed="rId6">
            <a:alphaModFix amt="85000"/>
          </a:blip>
          <a:stretch>
            <a:fillRect/>
          </a:stretch>
        </p:blipFill>
        <p:spPr>
          <a:xfrm>
            <a:off x="5474593" y="28374"/>
            <a:ext cx="1214642" cy="763632"/>
          </a:xfrm>
          <a:prstGeom prst="rect">
            <a:avLst/>
          </a:prstGeom>
          <a:ln>
            <a:noFill/>
          </a:ln>
          <a:effectLst>
            <a:softEdge rad="112500"/>
          </a:effectLst>
        </p:spPr>
      </p:pic>
      <p:pic>
        <p:nvPicPr>
          <p:cNvPr id="6" name="Picture 5">
            <a:extLst>
              <a:ext uri="{FF2B5EF4-FFF2-40B4-BE49-F238E27FC236}">
                <a16:creationId xmlns:a16="http://schemas.microsoft.com/office/drawing/2014/main" id="{8DC0AE8F-081E-2B10-A2C0-B79CF36AA54F}"/>
              </a:ext>
            </a:extLst>
          </p:cNvPr>
          <p:cNvPicPr>
            <a:picLocks noChangeAspect="1"/>
          </p:cNvPicPr>
          <p:nvPr/>
        </p:nvPicPr>
        <p:blipFill>
          <a:blip r:embed="rId7"/>
          <a:stretch>
            <a:fillRect/>
          </a:stretch>
        </p:blipFill>
        <p:spPr>
          <a:xfrm>
            <a:off x="312478" y="2201576"/>
            <a:ext cx="2742509" cy="1313298"/>
          </a:xfrm>
          <a:prstGeom prst="rect">
            <a:avLst/>
          </a:prstGeom>
          <a:ln>
            <a:noFill/>
          </a:ln>
          <a:effectLst>
            <a:softEdge rad="112500"/>
          </a:effectLst>
        </p:spPr>
      </p:pic>
      <p:pic>
        <p:nvPicPr>
          <p:cNvPr id="9" name="Picture 8">
            <a:extLst>
              <a:ext uri="{FF2B5EF4-FFF2-40B4-BE49-F238E27FC236}">
                <a16:creationId xmlns:a16="http://schemas.microsoft.com/office/drawing/2014/main" id="{D31A00B1-6A17-F557-510F-A14CB83A55FE}"/>
              </a:ext>
            </a:extLst>
          </p:cNvPr>
          <p:cNvPicPr>
            <a:picLocks noChangeAspect="1"/>
          </p:cNvPicPr>
          <p:nvPr/>
        </p:nvPicPr>
        <p:blipFill>
          <a:blip r:embed="rId8"/>
          <a:stretch>
            <a:fillRect/>
          </a:stretch>
        </p:blipFill>
        <p:spPr>
          <a:xfrm>
            <a:off x="312478" y="3471010"/>
            <a:ext cx="3249016" cy="1426855"/>
          </a:xfrm>
          <a:prstGeom prst="rect">
            <a:avLst/>
          </a:prstGeom>
          <a:ln>
            <a:noFill/>
          </a:ln>
          <a:effectLst>
            <a:softEdge rad="112500"/>
          </a:effectLst>
        </p:spPr>
      </p:pic>
    </p:spTree>
    <p:extLst>
      <p:ext uri="{BB962C8B-B14F-4D97-AF65-F5344CB8AC3E}">
        <p14:creationId xmlns:p14="http://schemas.microsoft.com/office/powerpoint/2010/main" val="180598986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4">
          <a:extLst>
            <a:ext uri="{FF2B5EF4-FFF2-40B4-BE49-F238E27FC236}">
              <a16:creationId xmlns:a16="http://schemas.microsoft.com/office/drawing/2014/main" id="{80FFE2A6-ACA9-339C-7579-CD3D23B02498}"/>
            </a:ext>
          </a:extLst>
        </p:cNvPr>
        <p:cNvGrpSpPr/>
        <p:nvPr/>
      </p:nvGrpSpPr>
      <p:grpSpPr>
        <a:xfrm>
          <a:off x="0" y="0"/>
          <a:ext cx="0" cy="0"/>
          <a:chOff x="0" y="0"/>
          <a:chExt cx="0" cy="0"/>
        </a:xfrm>
      </p:grpSpPr>
      <p:sp>
        <p:nvSpPr>
          <p:cNvPr id="781" name="Google Shape;781;p41">
            <a:extLst>
              <a:ext uri="{FF2B5EF4-FFF2-40B4-BE49-F238E27FC236}">
                <a16:creationId xmlns:a16="http://schemas.microsoft.com/office/drawing/2014/main" id="{E841C22E-3F0A-73EE-80FF-2551EB103C54}"/>
              </a:ext>
            </a:extLst>
          </p:cNvPr>
          <p:cNvSpPr txBox="1">
            <a:spLocks noGrp="1"/>
          </p:cNvSpPr>
          <p:nvPr>
            <p:ph type="title"/>
          </p:nvPr>
        </p:nvSpPr>
        <p:spPr>
          <a:xfrm>
            <a:off x="2838740" y="152260"/>
            <a:ext cx="4205113" cy="6663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KPI-3</a:t>
            </a:r>
          </a:p>
        </p:txBody>
      </p:sp>
      <p:grpSp>
        <p:nvGrpSpPr>
          <p:cNvPr id="800" name="Google Shape;800;p41">
            <a:extLst>
              <a:ext uri="{FF2B5EF4-FFF2-40B4-BE49-F238E27FC236}">
                <a16:creationId xmlns:a16="http://schemas.microsoft.com/office/drawing/2014/main" id="{D3795FE9-DBE2-AC56-EE31-11EF149FCD38}"/>
              </a:ext>
            </a:extLst>
          </p:cNvPr>
          <p:cNvGrpSpPr/>
          <p:nvPr/>
        </p:nvGrpSpPr>
        <p:grpSpPr>
          <a:xfrm rot="1261609">
            <a:off x="8119192" y="741115"/>
            <a:ext cx="351145" cy="327996"/>
            <a:chOff x="4166025" y="2933700"/>
            <a:chExt cx="351150" cy="328000"/>
          </a:xfrm>
        </p:grpSpPr>
        <p:sp>
          <p:nvSpPr>
            <p:cNvPr id="801" name="Google Shape;801;p41">
              <a:extLst>
                <a:ext uri="{FF2B5EF4-FFF2-40B4-BE49-F238E27FC236}">
                  <a16:creationId xmlns:a16="http://schemas.microsoft.com/office/drawing/2014/main" id="{3282136D-F4F2-834E-04A0-3ACDC08C020B}"/>
                </a:ext>
              </a:extLst>
            </p:cNvPr>
            <p:cNvSpPr/>
            <p:nvPr/>
          </p:nvSpPr>
          <p:spPr>
            <a:xfrm>
              <a:off x="4412675" y="3138900"/>
              <a:ext cx="45100" cy="17975"/>
            </a:xfrm>
            <a:custGeom>
              <a:avLst/>
              <a:gdLst/>
              <a:ahLst/>
              <a:cxnLst/>
              <a:rect l="l" t="t" r="r" b="b"/>
              <a:pathLst>
                <a:path w="1804" h="719" extrusionOk="0">
                  <a:moveTo>
                    <a:pt x="1" y="0"/>
                  </a:moveTo>
                  <a:lnTo>
                    <a:pt x="1"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a:extLst>
                <a:ext uri="{FF2B5EF4-FFF2-40B4-BE49-F238E27FC236}">
                  <a16:creationId xmlns:a16="http://schemas.microsoft.com/office/drawing/2014/main" id="{698510E1-77F5-0B83-986B-FDA47467F161}"/>
                </a:ext>
              </a:extLst>
            </p:cNvPr>
            <p:cNvSpPr/>
            <p:nvPr/>
          </p:nvSpPr>
          <p:spPr>
            <a:xfrm>
              <a:off x="4353775" y="3040600"/>
              <a:ext cx="163400" cy="221100"/>
            </a:xfrm>
            <a:custGeom>
              <a:avLst/>
              <a:gdLst/>
              <a:ahLst/>
              <a:cxnLst/>
              <a:rect l="l" t="t" r="r" b="b"/>
              <a:pathLst>
                <a:path w="6536" h="8844" extrusionOk="0">
                  <a:moveTo>
                    <a:pt x="4584" y="3105"/>
                  </a:moveTo>
                  <a:cubicBezTo>
                    <a:pt x="4811" y="3105"/>
                    <a:pt x="4990" y="3285"/>
                    <a:pt x="4990" y="3511"/>
                  </a:cubicBezTo>
                  <a:lnTo>
                    <a:pt x="4990" y="5056"/>
                  </a:lnTo>
                  <a:cubicBezTo>
                    <a:pt x="4990" y="5282"/>
                    <a:pt x="4811" y="5462"/>
                    <a:pt x="4584" y="5462"/>
                  </a:cubicBezTo>
                  <a:lnTo>
                    <a:pt x="1951" y="5462"/>
                  </a:lnTo>
                  <a:cubicBezTo>
                    <a:pt x="1721" y="5462"/>
                    <a:pt x="1526" y="5282"/>
                    <a:pt x="1526" y="5056"/>
                  </a:cubicBezTo>
                  <a:lnTo>
                    <a:pt x="1526" y="3511"/>
                  </a:lnTo>
                  <a:cubicBezTo>
                    <a:pt x="1526" y="3285"/>
                    <a:pt x="1721" y="3105"/>
                    <a:pt x="1951" y="3105"/>
                  </a:cubicBezTo>
                  <a:close/>
                  <a:moveTo>
                    <a:pt x="1089" y="0"/>
                  </a:moveTo>
                  <a:cubicBezTo>
                    <a:pt x="488" y="0"/>
                    <a:pt x="1" y="503"/>
                    <a:pt x="1" y="1104"/>
                  </a:cubicBezTo>
                  <a:lnTo>
                    <a:pt x="1" y="7736"/>
                  </a:lnTo>
                  <a:cubicBezTo>
                    <a:pt x="1" y="8356"/>
                    <a:pt x="488" y="8844"/>
                    <a:pt x="1089" y="8844"/>
                  </a:cubicBezTo>
                  <a:lnTo>
                    <a:pt x="5427" y="8844"/>
                  </a:lnTo>
                  <a:cubicBezTo>
                    <a:pt x="6032" y="8844"/>
                    <a:pt x="6535" y="8356"/>
                    <a:pt x="6535" y="7736"/>
                  </a:cubicBezTo>
                  <a:lnTo>
                    <a:pt x="6535" y="1104"/>
                  </a:lnTo>
                  <a:cubicBezTo>
                    <a:pt x="6535"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a:extLst>
                <a:ext uri="{FF2B5EF4-FFF2-40B4-BE49-F238E27FC236}">
                  <a16:creationId xmlns:a16="http://schemas.microsoft.com/office/drawing/2014/main" id="{2AF82906-247A-4374-215A-82823EA0819B}"/>
                </a:ext>
              </a:extLst>
            </p:cNvPr>
            <p:cNvSpPr/>
            <p:nvPr/>
          </p:nvSpPr>
          <p:spPr>
            <a:xfrm>
              <a:off x="4224950" y="3138900"/>
              <a:ext cx="45075" cy="17975"/>
            </a:xfrm>
            <a:custGeom>
              <a:avLst/>
              <a:gdLst/>
              <a:ahLst/>
              <a:cxnLst/>
              <a:rect l="l" t="t" r="r" b="b"/>
              <a:pathLst>
                <a:path w="1803" h="719" extrusionOk="0">
                  <a:moveTo>
                    <a:pt x="0" y="0"/>
                  </a:moveTo>
                  <a:lnTo>
                    <a:pt x="0"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a:extLst>
                <a:ext uri="{FF2B5EF4-FFF2-40B4-BE49-F238E27FC236}">
                  <a16:creationId xmlns:a16="http://schemas.microsoft.com/office/drawing/2014/main" id="{717CCCF5-F7BE-4390-8AFB-68149C334157}"/>
                </a:ext>
              </a:extLst>
            </p:cNvPr>
            <p:cNvSpPr/>
            <p:nvPr/>
          </p:nvSpPr>
          <p:spPr>
            <a:xfrm>
              <a:off x="4166025" y="3040600"/>
              <a:ext cx="163000" cy="221100"/>
            </a:xfrm>
            <a:custGeom>
              <a:avLst/>
              <a:gdLst/>
              <a:ahLst/>
              <a:cxnLst/>
              <a:rect l="l" t="t" r="r" b="b"/>
              <a:pathLst>
                <a:path w="6520" h="8844" extrusionOk="0">
                  <a:moveTo>
                    <a:pt x="4569" y="3105"/>
                  </a:moveTo>
                  <a:cubicBezTo>
                    <a:pt x="4795" y="3105"/>
                    <a:pt x="4990" y="3285"/>
                    <a:pt x="4990" y="3511"/>
                  </a:cubicBezTo>
                  <a:lnTo>
                    <a:pt x="4990" y="5056"/>
                  </a:lnTo>
                  <a:cubicBezTo>
                    <a:pt x="4990" y="5282"/>
                    <a:pt x="4795" y="5462"/>
                    <a:pt x="4569" y="5462"/>
                  </a:cubicBezTo>
                  <a:lnTo>
                    <a:pt x="1936" y="5462"/>
                  </a:lnTo>
                  <a:cubicBezTo>
                    <a:pt x="1706" y="5462"/>
                    <a:pt x="1526" y="5282"/>
                    <a:pt x="1526" y="5056"/>
                  </a:cubicBezTo>
                  <a:lnTo>
                    <a:pt x="1526" y="3511"/>
                  </a:lnTo>
                  <a:cubicBezTo>
                    <a:pt x="1526" y="3285"/>
                    <a:pt x="1706" y="3105"/>
                    <a:pt x="1936" y="3105"/>
                  </a:cubicBezTo>
                  <a:close/>
                  <a:moveTo>
                    <a:pt x="1089" y="0"/>
                  </a:moveTo>
                  <a:cubicBezTo>
                    <a:pt x="489" y="0"/>
                    <a:pt x="1" y="503"/>
                    <a:pt x="1" y="1104"/>
                  </a:cubicBezTo>
                  <a:lnTo>
                    <a:pt x="1" y="7736"/>
                  </a:lnTo>
                  <a:cubicBezTo>
                    <a:pt x="1" y="8356"/>
                    <a:pt x="489" y="8844"/>
                    <a:pt x="1089" y="8844"/>
                  </a:cubicBezTo>
                  <a:lnTo>
                    <a:pt x="5427" y="8844"/>
                  </a:lnTo>
                  <a:cubicBezTo>
                    <a:pt x="6032" y="8844"/>
                    <a:pt x="6520" y="8356"/>
                    <a:pt x="6520" y="7736"/>
                  </a:cubicBezTo>
                  <a:lnTo>
                    <a:pt x="6520" y="1104"/>
                  </a:lnTo>
                  <a:cubicBezTo>
                    <a:pt x="6520"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a:extLst>
                <a:ext uri="{FF2B5EF4-FFF2-40B4-BE49-F238E27FC236}">
                  <a16:creationId xmlns:a16="http://schemas.microsoft.com/office/drawing/2014/main" id="{D8F31A76-0E7E-590F-E8A7-1BECEFCE6AC6}"/>
                </a:ext>
              </a:extLst>
            </p:cNvPr>
            <p:cNvSpPr/>
            <p:nvPr/>
          </p:nvSpPr>
          <p:spPr>
            <a:xfrm>
              <a:off x="4381000" y="2933700"/>
              <a:ext cx="108475" cy="86625"/>
            </a:xfrm>
            <a:custGeom>
              <a:avLst/>
              <a:gdLst/>
              <a:ahLst/>
              <a:cxnLst/>
              <a:rect l="l" t="t" r="r" b="b"/>
              <a:pathLst>
                <a:path w="4339" h="3465" extrusionOk="0">
                  <a:moveTo>
                    <a:pt x="1951" y="0"/>
                  </a:moveTo>
                  <a:cubicBezTo>
                    <a:pt x="1756" y="0"/>
                    <a:pt x="1592" y="149"/>
                    <a:pt x="1545" y="344"/>
                  </a:cubicBezTo>
                  <a:lnTo>
                    <a:pt x="1170" y="2197"/>
                  </a:lnTo>
                  <a:lnTo>
                    <a:pt x="421" y="2197"/>
                  </a:lnTo>
                  <a:cubicBezTo>
                    <a:pt x="195" y="2197"/>
                    <a:pt x="0" y="2392"/>
                    <a:pt x="0" y="2618"/>
                  </a:cubicBezTo>
                  <a:lnTo>
                    <a:pt x="0" y="3465"/>
                  </a:lnTo>
                  <a:lnTo>
                    <a:pt x="4338" y="3465"/>
                  </a:lnTo>
                  <a:lnTo>
                    <a:pt x="4338" y="2618"/>
                  </a:lnTo>
                  <a:cubicBezTo>
                    <a:pt x="4338" y="2392"/>
                    <a:pt x="4163" y="2197"/>
                    <a:pt x="3932" y="2197"/>
                  </a:cubicBezTo>
                  <a:lnTo>
                    <a:pt x="3168" y="2197"/>
                  </a:lnTo>
                  <a:lnTo>
                    <a:pt x="2797" y="344"/>
                  </a:lnTo>
                  <a:cubicBezTo>
                    <a:pt x="2762"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a:extLst>
                <a:ext uri="{FF2B5EF4-FFF2-40B4-BE49-F238E27FC236}">
                  <a16:creationId xmlns:a16="http://schemas.microsoft.com/office/drawing/2014/main" id="{9A9C91ED-3AAC-BBA2-1F00-ECE4252C47B3}"/>
                </a:ext>
              </a:extLst>
            </p:cNvPr>
            <p:cNvSpPr/>
            <p:nvPr/>
          </p:nvSpPr>
          <p:spPr>
            <a:xfrm>
              <a:off x="4193250" y="2933700"/>
              <a:ext cx="108475" cy="86625"/>
            </a:xfrm>
            <a:custGeom>
              <a:avLst/>
              <a:gdLst/>
              <a:ahLst/>
              <a:cxnLst/>
              <a:rect l="l" t="t" r="r" b="b"/>
              <a:pathLst>
                <a:path w="4339" h="3465" extrusionOk="0">
                  <a:moveTo>
                    <a:pt x="1951" y="0"/>
                  </a:moveTo>
                  <a:cubicBezTo>
                    <a:pt x="1756" y="0"/>
                    <a:pt x="1576" y="149"/>
                    <a:pt x="1545" y="344"/>
                  </a:cubicBezTo>
                  <a:lnTo>
                    <a:pt x="1171" y="2197"/>
                  </a:lnTo>
                  <a:lnTo>
                    <a:pt x="406" y="2197"/>
                  </a:lnTo>
                  <a:cubicBezTo>
                    <a:pt x="180" y="2197"/>
                    <a:pt x="0" y="2392"/>
                    <a:pt x="0" y="2618"/>
                  </a:cubicBezTo>
                  <a:lnTo>
                    <a:pt x="0" y="3465"/>
                  </a:lnTo>
                  <a:lnTo>
                    <a:pt x="4338" y="3465"/>
                  </a:lnTo>
                  <a:lnTo>
                    <a:pt x="4338" y="2618"/>
                  </a:lnTo>
                  <a:cubicBezTo>
                    <a:pt x="4338" y="2392"/>
                    <a:pt x="4143" y="2197"/>
                    <a:pt x="3917" y="2197"/>
                  </a:cubicBezTo>
                  <a:lnTo>
                    <a:pt x="3168" y="2197"/>
                  </a:lnTo>
                  <a:lnTo>
                    <a:pt x="2797" y="344"/>
                  </a:lnTo>
                  <a:cubicBezTo>
                    <a:pt x="2747"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41">
            <a:extLst>
              <a:ext uri="{FF2B5EF4-FFF2-40B4-BE49-F238E27FC236}">
                <a16:creationId xmlns:a16="http://schemas.microsoft.com/office/drawing/2014/main" id="{52E4423C-F935-53EE-CCE1-79392A4EF3A9}"/>
              </a:ext>
            </a:extLst>
          </p:cNvPr>
          <p:cNvSpPr/>
          <p:nvPr/>
        </p:nvSpPr>
        <p:spPr>
          <a:xfrm>
            <a:off x="837900" y="88720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807;p41">
            <a:extLst>
              <a:ext uri="{FF2B5EF4-FFF2-40B4-BE49-F238E27FC236}">
                <a16:creationId xmlns:a16="http://schemas.microsoft.com/office/drawing/2014/main" id="{2D9EDB30-654B-EFFF-90FF-E50F4DDC67CB}"/>
              </a:ext>
            </a:extLst>
          </p:cNvPr>
          <p:cNvSpPr/>
          <p:nvPr/>
        </p:nvSpPr>
        <p:spPr>
          <a:xfrm>
            <a:off x="1035456" y="430002"/>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TextBox 768">
            <a:extLst>
              <a:ext uri="{FF2B5EF4-FFF2-40B4-BE49-F238E27FC236}">
                <a16:creationId xmlns:a16="http://schemas.microsoft.com/office/drawing/2014/main" id="{92AC59ED-B0AF-007C-29C4-6D4534C0EC3A}"/>
              </a:ext>
            </a:extLst>
          </p:cNvPr>
          <p:cNvSpPr txBox="1"/>
          <p:nvPr/>
        </p:nvSpPr>
        <p:spPr>
          <a:xfrm>
            <a:off x="3761591" y="1212817"/>
            <a:ext cx="4870888" cy="2800767"/>
          </a:xfrm>
          <a:prstGeom prst="rect">
            <a:avLst/>
          </a:prstGeom>
          <a:noFill/>
        </p:spPr>
        <p:txBody>
          <a:bodyPr wrap="square" rtlCol="0">
            <a:spAutoFit/>
          </a:bodyPr>
          <a:lstStyle/>
          <a:p>
            <a:r>
              <a:rPr lang="en-US" sz="1600" b="1" dirty="0">
                <a:solidFill>
                  <a:schemeClr val="bg1">
                    <a:lumMod val="60000"/>
                    <a:lumOff val="40000"/>
                  </a:schemeClr>
                </a:solidFill>
              </a:rPr>
              <a:t>KPI 3 : Count of Restaurants based on Average Ratings</a:t>
            </a:r>
          </a:p>
          <a:p>
            <a:endParaRPr lang="en-US" sz="600" b="1" dirty="0">
              <a:solidFill>
                <a:schemeClr val="bg1">
                  <a:lumMod val="60000"/>
                  <a:lumOff val="40000"/>
                </a:schemeClr>
              </a:solidFill>
            </a:endParaRPr>
          </a:p>
          <a:p>
            <a:pPr lvl="1">
              <a:lnSpc>
                <a:spcPct val="150000"/>
              </a:lnSpc>
              <a:buClr>
                <a:schemeClr val="tx1"/>
              </a:buClr>
            </a:pPr>
            <a:r>
              <a:rPr lang="en-US" sz="1200" b="1" dirty="0">
                <a:solidFill>
                  <a:schemeClr val="tx1"/>
                </a:solidFill>
              </a:rPr>
              <a:t>Rating 1</a:t>
            </a:r>
            <a:r>
              <a:rPr lang="en-US" sz="1200" dirty="0">
                <a:solidFill>
                  <a:schemeClr val="tx1"/>
                </a:solidFill>
              </a:rPr>
              <a:t>: 22.49% (High proportion of poorly-rated restaurants).</a:t>
            </a:r>
          </a:p>
          <a:p>
            <a:pPr lvl="1">
              <a:lnSpc>
                <a:spcPct val="150000"/>
              </a:lnSpc>
              <a:buClr>
                <a:schemeClr val="tx1"/>
              </a:buClr>
            </a:pPr>
            <a:r>
              <a:rPr lang="en-US" sz="1200" b="1" dirty="0">
                <a:solidFill>
                  <a:schemeClr val="tx1"/>
                </a:solidFill>
              </a:rPr>
              <a:t>Rating 2</a:t>
            </a:r>
            <a:r>
              <a:rPr lang="en-US" sz="1200" dirty="0">
                <a:solidFill>
                  <a:schemeClr val="tx1"/>
                </a:solidFill>
              </a:rPr>
              <a:t>: 1.92% (Few with slightly better ratings than 1).</a:t>
            </a:r>
          </a:p>
          <a:p>
            <a:pPr lvl="1">
              <a:lnSpc>
                <a:spcPct val="150000"/>
              </a:lnSpc>
              <a:buClr>
                <a:schemeClr val="tx1"/>
              </a:buClr>
            </a:pPr>
            <a:r>
              <a:rPr lang="en-US" sz="1200" b="1" dirty="0">
                <a:solidFill>
                  <a:schemeClr val="tx1"/>
                </a:solidFill>
              </a:rPr>
              <a:t>Rating 3</a:t>
            </a:r>
            <a:r>
              <a:rPr lang="en-US" sz="1200" dirty="0">
                <a:solidFill>
                  <a:schemeClr val="tx1"/>
                </a:solidFill>
              </a:rPr>
              <a:t>: 26.07% (Majority rated as average).</a:t>
            </a:r>
          </a:p>
          <a:p>
            <a:pPr lvl="1">
              <a:lnSpc>
                <a:spcPct val="150000"/>
              </a:lnSpc>
              <a:buClr>
                <a:schemeClr val="tx1"/>
              </a:buClr>
            </a:pPr>
            <a:r>
              <a:rPr lang="en-US" sz="1200" b="1" dirty="0">
                <a:solidFill>
                  <a:schemeClr val="tx1"/>
                </a:solidFill>
              </a:rPr>
              <a:t>Rating 4</a:t>
            </a:r>
            <a:r>
              <a:rPr lang="en-US" sz="1200" dirty="0">
                <a:solidFill>
                  <a:schemeClr val="tx1"/>
                </a:solidFill>
              </a:rPr>
              <a:t>: 21.99% (Decent share with above-average ratings).</a:t>
            </a:r>
          </a:p>
          <a:p>
            <a:pPr lvl="1">
              <a:lnSpc>
                <a:spcPct val="150000"/>
              </a:lnSpc>
              <a:buClr>
                <a:schemeClr val="tx1"/>
              </a:buClr>
            </a:pPr>
            <a:r>
              <a:rPr lang="en-US" sz="1200" b="1" dirty="0">
                <a:solidFill>
                  <a:schemeClr val="tx1"/>
                </a:solidFill>
              </a:rPr>
              <a:t>Rating 5</a:t>
            </a:r>
            <a:r>
              <a:rPr lang="en-US" sz="1200" dirty="0">
                <a:solidFill>
                  <a:schemeClr val="tx1"/>
                </a:solidFill>
              </a:rPr>
              <a:t>: 3.15% (Very few rated as exceptional).</a:t>
            </a:r>
          </a:p>
          <a:p>
            <a:pPr>
              <a:buClr>
                <a:schemeClr val="tx1"/>
              </a:buClr>
            </a:pPr>
            <a:endParaRPr lang="en-US" sz="600" dirty="0">
              <a:solidFill>
                <a:schemeClr val="tx1"/>
              </a:solidFill>
            </a:endParaRPr>
          </a:p>
          <a:p>
            <a:r>
              <a:rPr lang="en-US" sz="1200" b="1" dirty="0">
                <a:solidFill>
                  <a:srgbClr val="E23744"/>
                </a:solidFill>
              </a:rPr>
              <a:t>Key Insight</a:t>
            </a:r>
            <a:r>
              <a:rPr lang="en-US" sz="1200" dirty="0">
                <a:solidFill>
                  <a:srgbClr val="E23744"/>
                </a:solidFill>
              </a:rPr>
              <a:t>: </a:t>
            </a:r>
          </a:p>
          <a:p>
            <a:endParaRPr lang="en-US" sz="600" dirty="0">
              <a:solidFill>
                <a:schemeClr val="tx1"/>
              </a:solidFill>
            </a:endParaRPr>
          </a:p>
          <a:p>
            <a:r>
              <a:rPr lang="en-US" sz="1200" dirty="0">
                <a:solidFill>
                  <a:schemeClr val="tx1"/>
                </a:solidFill>
              </a:rPr>
              <a:t>Ratings are concentrated at </a:t>
            </a:r>
            <a:r>
              <a:rPr lang="en-US" sz="1200" b="1" dirty="0">
                <a:solidFill>
                  <a:schemeClr val="tx1"/>
                </a:solidFill>
              </a:rPr>
              <a:t>1 and 3</a:t>
            </a:r>
            <a:r>
              <a:rPr lang="en-US" sz="1200" dirty="0">
                <a:solidFill>
                  <a:schemeClr val="tx1"/>
                </a:solidFill>
              </a:rPr>
              <a:t>, with limited high-quality establishments (</a:t>
            </a:r>
            <a:r>
              <a:rPr lang="en-US" sz="1200" b="1" dirty="0">
                <a:solidFill>
                  <a:schemeClr val="tx1"/>
                </a:solidFill>
              </a:rPr>
              <a:t>4 &amp; 5</a:t>
            </a:r>
            <a:r>
              <a:rPr lang="en-US" sz="1200" dirty="0">
                <a:solidFill>
                  <a:schemeClr val="tx1"/>
                </a:solidFill>
              </a:rPr>
              <a:t>), highlighting opportunities for improvement.</a:t>
            </a:r>
          </a:p>
        </p:txBody>
      </p:sp>
      <p:pic>
        <p:nvPicPr>
          <p:cNvPr id="4" name="Picture 3">
            <a:extLst>
              <a:ext uri="{FF2B5EF4-FFF2-40B4-BE49-F238E27FC236}">
                <a16:creationId xmlns:a16="http://schemas.microsoft.com/office/drawing/2014/main" id="{344D4511-CF9C-6DDB-F64D-DC2E5A43E27A}"/>
              </a:ext>
            </a:extLst>
          </p:cNvPr>
          <p:cNvPicPr>
            <a:picLocks noChangeAspect="1"/>
          </p:cNvPicPr>
          <p:nvPr/>
        </p:nvPicPr>
        <p:blipFill>
          <a:blip r:embed="rId3"/>
          <a:stretch>
            <a:fillRect/>
          </a:stretch>
        </p:blipFill>
        <p:spPr>
          <a:xfrm>
            <a:off x="2791015" y="226783"/>
            <a:ext cx="527944" cy="527944"/>
          </a:xfrm>
          <a:prstGeom prst="rect">
            <a:avLst/>
          </a:prstGeom>
        </p:spPr>
      </p:pic>
      <p:sp>
        <p:nvSpPr>
          <p:cNvPr id="5" name="TextBox 4">
            <a:hlinkClick r:id="rId4" action="ppaction://hlinksldjump"/>
            <a:extLst>
              <a:ext uri="{FF2B5EF4-FFF2-40B4-BE49-F238E27FC236}">
                <a16:creationId xmlns:a16="http://schemas.microsoft.com/office/drawing/2014/main" id="{6580E505-32DB-FCAA-ABE8-F96726CBD3D1}"/>
              </a:ext>
            </a:extLst>
          </p:cNvPr>
          <p:cNvSpPr txBox="1"/>
          <p:nvPr/>
        </p:nvSpPr>
        <p:spPr>
          <a:xfrm>
            <a:off x="2863268" y="342376"/>
            <a:ext cx="383438" cy="307777"/>
          </a:xfrm>
          <a:prstGeom prst="rect">
            <a:avLst/>
          </a:prstGeom>
          <a:noFill/>
        </p:spPr>
        <p:txBody>
          <a:bodyPr wrap="square" rtlCol="0">
            <a:spAutoFit/>
          </a:bodyPr>
          <a:lstStyle/>
          <a:p>
            <a:r>
              <a:rPr lang="en-US" b="1" dirty="0">
                <a:solidFill>
                  <a:schemeClr val="bg2"/>
                </a:solidFill>
                <a:hlinkClick r:id="rId4" action="ppaction://hlinksldjump">
                  <a:extLst>
                    <a:ext uri="{A12FA001-AC4F-418D-AE19-62706E023703}">
                      <ahyp:hlinkClr xmlns:ahyp="http://schemas.microsoft.com/office/drawing/2018/hyperlinkcolor" val="tx"/>
                    </a:ext>
                  </a:extLst>
                </a:hlinkClick>
              </a:rPr>
              <a:t>04</a:t>
            </a:r>
            <a:endParaRPr lang="en-US" b="1" dirty="0">
              <a:solidFill>
                <a:schemeClr val="bg2"/>
              </a:solidFill>
            </a:endParaRPr>
          </a:p>
        </p:txBody>
      </p:sp>
      <p:pic>
        <p:nvPicPr>
          <p:cNvPr id="10" name="Picture 9">
            <a:extLst>
              <a:ext uri="{FF2B5EF4-FFF2-40B4-BE49-F238E27FC236}">
                <a16:creationId xmlns:a16="http://schemas.microsoft.com/office/drawing/2014/main" id="{CC845C75-36FD-D1D2-1118-28840D70AA34}"/>
              </a:ext>
            </a:extLst>
          </p:cNvPr>
          <p:cNvPicPr>
            <a:picLocks noChangeAspect="1"/>
          </p:cNvPicPr>
          <p:nvPr/>
        </p:nvPicPr>
        <p:blipFill>
          <a:blip r:embed="rId5"/>
          <a:stretch>
            <a:fillRect/>
          </a:stretch>
        </p:blipFill>
        <p:spPr>
          <a:xfrm>
            <a:off x="412736" y="1486680"/>
            <a:ext cx="3214037" cy="2883407"/>
          </a:xfrm>
          <a:prstGeom prst="rect">
            <a:avLst/>
          </a:prstGeom>
          <a:ln>
            <a:noFill/>
          </a:ln>
          <a:effectLst>
            <a:softEdge rad="112500"/>
          </a:effectLst>
        </p:spPr>
      </p:pic>
      <p:pic>
        <p:nvPicPr>
          <p:cNvPr id="12" name="Picture 11" descr="A cartoon of a child&#10;&#10;Description automatically generated">
            <a:extLst>
              <a:ext uri="{FF2B5EF4-FFF2-40B4-BE49-F238E27FC236}">
                <a16:creationId xmlns:a16="http://schemas.microsoft.com/office/drawing/2014/main" id="{A792B9BA-9093-D58C-B51C-7B97FDEB6FDD}"/>
              </a:ext>
            </a:extLst>
          </p:cNvPr>
          <p:cNvPicPr>
            <a:picLocks noChangeAspect="1"/>
          </p:cNvPicPr>
          <p:nvPr/>
        </p:nvPicPr>
        <p:blipFill>
          <a:blip r:embed="rId6"/>
          <a:stretch>
            <a:fillRect/>
          </a:stretch>
        </p:blipFill>
        <p:spPr>
          <a:xfrm>
            <a:off x="1069772" y="0"/>
            <a:ext cx="1593348" cy="1593348"/>
          </a:xfrm>
          <a:prstGeom prst="rect">
            <a:avLst/>
          </a:prstGeom>
        </p:spPr>
      </p:pic>
    </p:spTree>
    <p:extLst>
      <p:ext uri="{BB962C8B-B14F-4D97-AF65-F5344CB8AC3E}">
        <p14:creationId xmlns:p14="http://schemas.microsoft.com/office/powerpoint/2010/main" val="208179214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4">
          <a:extLst>
            <a:ext uri="{FF2B5EF4-FFF2-40B4-BE49-F238E27FC236}">
              <a16:creationId xmlns:a16="http://schemas.microsoft.com/office/drawing/2014/main" id="{27D4C4E3-E5A9-E26F-13DE-0889E2E49B9E}"/>
            </a:ext>
          </a:extLst>
        </p:cNvPr>
        <p:cNvGrpSpPr/>
        <p:nvPr/>
      </p:nvGrpSpPr>
      <p:grpSpPr>
        <a:xfrm>
          <a:off x="0" y="0"/>
          <a:ext cx="0" cy="0"/>
          <a:chOff x="0" y="0"/>
          <a:chExt cx="0" cy="0"/>
        </a:xfrm>
      </p:grpSpPr>
      <p:sp>
        <p:nvSpPr>
          <p:cNvPr id="781" name="Google Shape;781;p41">
            <a:extLst>
              <a:ext uri="{FF2B5EF4-FFF2-40B4-BE49-F238E27FC236}">
                <a16:creationId xmlns:a16="http://schemas.microsoft.com/office/drawing/2014/main" id="{2946404F-1B4B-BC22-5C71-E8BC56C85D35}"/>
              </a:ext>
            </a:extLst>
          </p:cNvPr>
          <p:cNvSpPr txBox="1">
            <a:spLocks noGrp="1"/>
          </p:cNvSpPr>
          <p:nvPr>
            <p:ph type="title"/>
          </p:nvPr>
        </p:nvSpPr>
        <p:spPr>
          <a:xfrm>
            <a:off x="2838740" y="152260"/>
            <a:ext cx="4205113" cy="6663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KPI-4</a:t>
            </a:r>
          </a:p>
        </p:txBody>
      </p:sp>
      <p:grpSp>
        <p:nvGrpSpPr>
          <p:cNvPr id="800" name="Google Shape;800;p41">
            <a:extLst>
              <a:ext uri="{FF2B5EF4-FFF2-40B4-BE49-F238E27FC236}">
                <a16:creationId xmlns:a16="http://schemas.microsoft.com/office/drawing/2014/main" id="{313E6C99-61E1-CE3A-3E40-FCF36CB0D53D}"/>
              </a:ext>
            </a:extLst>
          </p:cNvPr>
          <p:cNvGrpSpPr/>
          <p:nvPr/>
        </p:nvGrpSpPr>
        <p:grpSpPr>
          <a:xfrm rot="1261609">
            <a:off x="8119192" y="741115"/>
            <a:ext cx="351145" cy="327996"/>
            <a:chOff x="4166025" y="2933700"/>
            <a:chExt cx="351150" cy="328000"/>
          </a:xfrm>
        </p:grpSpPr>
        <p:sp>
          <p:nvSpPr>
            <p:cNvPr id="801" name="Google Shape;801;p41">
              <a:extLst>
                <a:ext uri="{FF2B5EF4-FFF2-40B4-BE49-F238E27FC236}">
                  <a16:creationId xmlns:a16="http://schemas.microsoft.com/office/drawing/2014/main" id="{9ACD345E-AF58-DC3C-439F-7FA525A808EB}"/>
                </a:ext>
              </a:extLst>
            </p:cNvPr>
            <p:cNvSpPr/>
            <p:nvPr/>
          </p:nvSpPr>
          <p:spPr>
            <a:xfrm>
              <a:off x="4412675" y="3138900"/>
              <a:ext cx="45100" cy="17975"/>
            </a:xfrm>
            <a:custGeom>
              <a:avLst/>
              <a:gdLst/>
              <a:ahLst/>
              <a:cxnLst/>
              <a:rect l="l" t="t" r="r" b="b"/>
              <a:pathLst>
                <a:path w="1804" h="719" extrusionOk="0">
                  <a:moveTo>
                    <a:pt x="1" y="0"/>
                  </a:moveTo>
                  <a:lnTo>
                    <a:pt x="1"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a:extLst>
                <a:ext uri="{FF2B5EF4-FFF2-40B4-BE49-F238E27FC236}">
                  <a16:creationId xmlns:a16="http://schemas.microsoft.com/office/drawing/2014/main" id="{95465195-7604-37C7-0115-364EDA3B4D27}"/>
                </a:ext>
              </a:extLst>
            </p:cNvPr>
            <p:cNvSpPr/>
            <p:nvPr/>
          </p:nvSpPr>
          <p:spPr>
            <a:xfrm>
              <a:off x="4353775" y="3040600"/>
              <a:ext cx="163400" cy="221100"/>
            </a:xfrm>
            <a:custGeom>
              <a:avLst/>
              <a:gdLst/>
              <a:ahLst/>
              <a:cxnLst/>
              <a:rect l="l" t="t" r="r" b="b"/>
              <a:pathLst>
                <a:path w="6536" h="8844" extrusionOk="0">
                  <a:moveTo>
                    <a:pt x="4584" y="3105"/>
                  </a:moveTo>
                  <a:cubicBezTo>
                    <a:pt x="4811" y="3105"/>
                    <a:pt x="4990" y="3285"/>
                    <a:pt x="4990" y="3511"/>
                  </a:cubicBezTo>
                  <a:lnTo>
                    <a:pt x="4990" y="5056"/>
                  </a:lnTo>
                  <a:cubicBezTo>
                    <a:pt x="4990" y="5282"/>
                    <a:pt x="4811" y="5462"/>
                    <a:pt x="4584" y="5462"/>
                  </a:cubicBezTo>
                  <a:lnTo>
                    <a:pt x="1951" y="5462"/>
                  </a:lnTo>
                  <a:cubicBezTo>
                    <a:pt x="1721" y="5462"/>
                    <a:pt x="1526" y="5282"/>
                    <a:pt x="1526" y="5056"/>
                  </a:cubicBezTo>
                  <a:lnTo>
                    <a:pt x="1526" y="3511"/>
                  </a:lnTo>
                  <a:cubicBezTo>
                    <a:pt x="1526" y="3285"/>
                    <a:pt x="1721" y="3105"/>
                    <a:pt x="1951" y="3105"/>
                  </a:cubicBezTo>
                  <a:close/>
                  <a:moveTo>
                    <a:pt x="1089" y="0"/>
                  </a:moveTo>
                  <a:cubicBezTo>
                    <a:pt x="488" y="0"/>
                    <a:pt x="1" y="503"/>
                    <a:pt x="1" y="1104"/>
                  </a:cubicBezTo>
                  <a:lnTo>
                    <a:pt x="1" y="7736"/>
                  </a:lnTo>
                  <a:cubicBezTo>
                    <a:pt x="1" y="8356"/>
                    <a:pt x="488" y="8844"/>
                    <a:pt x="1089" y="8844"/>
                  </a:cubicBezTo>
                  <a:lnTo>
                    <a:pt x="5427" y="8844"/>
                  </a:lnTo>
                  <a:cubicBezTo>
                    <a:pt x="6032" y="8844"/>
                    <a:pt x="6535" y="8356"/>
                    <a:pt x="6535" y="7736"/>
                  </a:cubicBezTo>
                  <a:lnTo>
                    <a:pt x="6535" y="1104"/>
                  </a:lnTo>
                  <a:cubicBezTo>
                    <a:pt x="6535"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a:extLst>
                <a:ext uri="{FF2B5EF4-FFF2-40B4-BE49-F238E27FC236}">
                  <a16:creationId xmlns:a16="http://schemas.microsoft.com/office/drawing/2014/main" id="{C780EE80-1FF7-1927-5C2F-F31B917994D2}"/>
                </a:ext>
              </a:extLst>
            </p:cNvPr>
            <p:cNvSpPr/>
            <p:nvPr/>
          </p:nvSpPr>
          <p:spPr>
            <a:xfrm>
              <a:off x="4224950" y="3138900"/>
              <a:ext cx="45075" cy="17975"/>
            </a:xfrm>
            <a:custGeom>
              <a:avLst/>
              <a:gdLst/>
              <a:ahLst/>
              <a:cxnLst/>
              <a:rect l="l" t="t" r="r" b="b"/>
              <a:pathLst>
                <a:path w="1803" h="719" extrusionOk="0">
                  <a:moveTo>
                    <a:pt x="0" y="0"/>
                  </a:moveTo>
                  <a:lnTo>
                    <a:pt x="0"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a:extLst>
                <a:ext uri="{FF2B5EF4-FFF2-40B4-BE49-F238E27FC236}">
                  <a16:creationId xmlns:a16="http://schemas.microsoft.com/office/drawing/2014/main" id="{C46883A8-1F03-76EF-7DCC-8F790F1C774F}"/>
                </a:ext>
              </a:extLst>
            </p:cNvPr>
            <p:cNvSpPr/>
            <p:nvPr/>
          </p:nvSpPr>
          <p:spPr>
            <a:xfrm>
              <a:off x="4166025" y="3040600"/>
              <a:ext cx="163000" cy="221100"/>
            </a:xfrm>
            <a:custGeom>
              <a:avLst/>
              <a:gdLst/>
              <a:ahLst/>
              <a:cxnLst/>
              <a:rect l="l" t="t" r="r" b="b"/>
              <a:pathLst>
                <a:path w="6520" h="8844" extrusionOk="0">
                  <a:moveTo>
                    <a:pt x="4569" y="3105"/>
                  </a:moveTo>
                  <a:cubicBezTo>
                    <a:pt x="4795" y="3105"/>
                    <a:pt x="4990" y="3285"/>
                    <a:pt x="4990" y="3511"/>
                  </a:cubicBezTo>
                  <a:lnTo>
                    <a:pt x="4990" y="5056"/>
                  </a:lnTo>
                  <a:cubicBezTo>
                    <a:pt x="4990" y="5282"/>
                    <a:pt x="4795" y="5462"/>
                    <a:pt x="4569" y="5462"/>
                  </a:cubicBezTo>
                  <a:lnTo>
                    <a:pt x="1936" y="5462"/>
                  </a:lnTo>
                  <a:cubicBezTo>
                    <a:pt x="1706" y="5462"/>
                    <a:pt x="1526" y="5282"/>
                    <a:pt x="1526" y="5056"/>
                  </a:cubicBezTo>
                  <a:lnTo>
                    <a:pt x="1526" y="3511"/>
                  </a:lnTo>
                  <a:cubicBezTo>
                    <a:pt x="1526" y="3285"/>
                    <a:pt x="1706" y="3105"/>
                    <a:pt x="1936" y="3105"/>
                  </a:cubicBezTo>
                  <a:close/>
                  <a:moveTo>
                    <a:pt x="1089" y="0"/>
                  </a:moveTo>
                  <a:cubicBezTo>
                    <a:pt x="489" y="0"/>
                    <a:pt x="1" y="503"/>
                    <a:pt x="1" y="1104"/>
                  </a:cubicBezTo>
                  <a:lnTo>
                    <a:pt x="1" y="7736"/>
                  </a:lnTo>
                  <a:cubicBezTo>
                    <a:pt x="1" y="8356"/>
                    <a:pt x="489" y="8844"/>
                    <a:pt x="1089" y="8844"/>
                  </a:cubicBezTo>
                  <a:lnTo>
                    <a:pt x="5427" y="8844"/>
                  </a:lnTo>
                  <a:cubicBezTo>
                    <a:pt x="6032" y="8844"/>
                    <a:pt x="6520" y="8356"/>
                    <a:pt x="6520" y="7736"/>
                  </a:cubicBezTo>
                  <a:lnTo>
                    <a:pt x="6520" y="1104"/>
                  </a:lnTo>
                  <a:cubicBezTo>
                    <a:pt x="6520"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a:extLst>
                <a:ext uri="{FF2B5EF4-FFF2-40B4-BE49-F238E27FC236}">
                  <a16:creationId xmlns:a16="http://schemas.microsoft.com/office/drawing/2014/main" id="{F7AFB676-9E9D-D36C-5F2D-5821C7C3CF14}"/>
                </a:ext>
              </a:extLst>
            </p:cNvPr>
            <p:cNvSpPr/>
            <p:nvPr/>
          </p:nvSpPr>
          <p:spPr>
            <a:xfrm>
              <a:off x="4381000" y="2933700"/>
              <a:ext cx="108475" cy="86625"/>
            </a:xfrm>
            <a:custGeom>
              <a:avLst/>
              <a:gdLst/>
              <a:ahLst/>
              <a:cxnLst/>
              <a:rect l="l" t="t" r="r" b="b"/>
              <a:pathLst>
                <a:path w="4339" h="3465" extrusionOk="0">
                  <a:moveTo>
                    <a:pt x="1951" y="0"/>
                  </a:moveTo>
                  <a:cubicBezTo>
                    <a:pt x="1756" y="0"/>
                    <a:pt x="1592" y="149"/>
                    <a:pt x="1545" y="344"/>
                  </a:cubicBezTo>
                  <a:lnTo>
                    <a:pt x="1170" y="2197"/>
                  </a:lnTo>
                  <a:lnTo>
                    <a:pt x="421" y="2197"/>
                  </a:lnTo>
                  <a:cubicBezTo>
                    <a:pt x="195" y="2197"/>
                    <a:pt x="0" y="2392"/>
                    <a:pt x="0" y="2618"/>
                  </a:cubicBezTo>
                  <a:lnTo>
                    <a:pt x="0" y="3465"/>
                  </a:lnTo>
                  <a:lnTo>
                    <a:pt x="4338" y="3465"/>
                  </a:lnTo>
                  <a:lnTo>
                    <a:pt x="4338" y="2618"/>
                  </a:lnTo>
                  <a:cubicBezTo>
                    <a:pt x="4338" y="2392"/>
                    <a:pt x="4163" y="2197"/>
                    <a:pt x="3932" y="2197"/>
                  </a:cubicBezTo>
                  <a:lnTo>
                    <a:pt x="3168" y="2197"/>
                  </a:lnTo>
                  <a:lnTo>
                    <a:pt x="2797" y="344"/>
                  </a:lnTo>
                  <a:cubicBezTo>
                    <a:pt x="2762"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a:extLst>
                <a:ext uri="{FF2B5EF4-FFF2-40B4-BE49-F238E27FC236}">
                  <a16:creationId xmlns:a16="http://schemas.microsoft.com/office/drawing/2014/main" id="{AF1E0370-DF69-0D9E-37A4-473110F12996}"/>
                </a:ext>
              </a:extLst>
            </p:cNvPr>
            <p:cNvSpPr/>
            <p:nvPr/>
          </p:nvSpPr>
          <p:spPr>
            <a:xfrm>
              <a:off x="4193250" y="2933700"/>
              <a:ext cx="108475" cy="86625"/>
            </a:xfrm>
            <a:custGeom>
              <a:avLst/>
              <a:gdLst/>
              <a:ahLst/>
              <a:cxnLst/>
              <a:rect l="l" t="t" r="r" b="b"/>
              <a:pathLst>
                <a:path w="4339" h="3465" extrusionOk="0">
                  <a:moveTo>
                    <a:pt x="1951" y="0"/>
                  </a:moveTo>
                  <a:cubicBezTo>
                    <a:pt x="1756" y="0"/>
                    <a:pt x="1576" y="149"/>
                    <a:pt x="1545" y="344"/>
                  </a:cubicBezTo>
                  <a:lnTo>
                    <a:pt x="1171" y="2197"/>
                  </a:lnTo>
                  <a:lnTo>
                    <a:pt x="406" y="2197"/>
                  </a:lnTo>
                  <a:cubicBezTo>
                    <a:pt x="180" y="2197"/>
                    <a:pt x="0" y="2392"/>
                    <a:pt x="0" y="2618"/>
                  </a:cubicBezTo>
                  <a:lnTo>
                    <a:pt x="0" y="3465"/>
                  </a:lnTo>
                  <a:lnTo>
                    <a:pt x="4338" y="3465"/>
                  </a:lnTo>
                  <a:lnTo>
                    <a:pt x="4338" y="2618"/>
                  </a:lnTo>
                  <a:cubicBezTo>
                    <a:pt x="4338" y="2392"/>
                    <a:pt x="4143" y="2197"/>
                    <a:pt x="3917" y="2197"/>
                  </a:cubicBezTo>
                  <a:lnTo>
                    <a:pt x="3168" y="2197"/>
                  </a:lnTo>
                  <a:lnTo>
                    <a:pt x="2797" y="344"/>
                  </a:lnTo>
                  <a:cubicBezTo>
                    <a:pt x="2747"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41">
            <a:extLst>
              <a:ext uri="{FF2B5EF4-FFF2-40B4-BE49-F238E27FC236}">
                <a16:creationId xmlns:a16="http://schemas.microsoft.com/office/drawing/2014/main" id="{592E153B-4CE0-E1AF-E449-3324F1DCF73E}"/>
              </a:ext>
            </a:extLst>
          </p:cNvPr>
          <p:cNvSpPr/>
          <p:nvPr/>
        </p:nvSpPr>
        <p:spPr>
          <a:xfrm>
            <a:off x="837900" y="88720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807;p41">
            <a:extLst>
              <a:ext uri="{FF2B5EF4-FFF2-40B4-BE49-F238E27FC236}">
                <a16:creationId xmlns:a16="http://schemas.microsoft.com/office/drawing/2014/main" id="{BA2677C1-2BFD-FFF5-B303-59AB09E7633C}"/>
              </a:ext>
            </a:extLst>
          </p:cNvPr>
          <p:cNvSpPr/>
          <p:nvPr/>
        </p:nvSpPr>
        <p:spPr>
          <a:xfrm>
            <a:off x="1035456" y="430002"/>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TextBox 768">
            <a:extLst>
              <a:ext uri="{FF2B5EF4-FFF2-40B4-BE49-F238E27FC236}">
                <a16:creationId xmlns:a16="http://schemas.microsoft.com/office/drawing/2014/main" id="{08CE96CA-57F8-9592-602F-BDD1AAF00A7C}"/>
              </a:ext>
            </a:extLst>
          </p:cNvPr>
          <p:cNvSpPr txBox="1"/>
          <p:nvPr/>
        </p:nvSpPr>
        <p:spPr>
          <a:xfrm>
            <a:off x="3891355" y="1212817"/>
            <a:ext cx="4600279" cy="3539430"/>
          </a:xfrm>
          <a:prstGeom prst="rect">
            <a:avLst/>
          </a:prstGeom>
          <a:noFill/>
        </p:spPr>
        <p:txBody>
          <a:bodyPr wrap="square" rtlCol="0">
            <a:spAutoFit/>
          </a:bodyPr>
          <a:lstStyle/>
          <a:p>
            <a:r>
              <a:rPr lang="en-US" sz="1600" b="1" dirty="0">
                <a:solidFill>
                  <a:schemeClr val="bg1">
                    <a:lumMod val="60000"/>
                    <a:lumOff val="40000"/>
                  </a:schemeClr>
                </a:solidFill>
              </a:rPr>
              <a:t>KPI 4 : Restaurant Distribution Across Price-Buckets</a:t>
            </a:r>
          </a:p>
          <a:p>
            <a:endParaRPr lang="en-US" sz="600" b="1" dirty="0">
              <a:solidFill>
                <a:schemeClr val="bg1">
                  <a:lumMod val="60000"/>
                  <a:lumOff val="40000"/>
                </a:schemeClr>
              </a:solidFill>
            </a:endParaRPr>
          </a:p>
          <a:p>
            <a:pPr marL="171450" indent="-171450">
              <a:lnSpc>
                <a:spcPct val="150000"/>
              </a:lnSpc>
              <a:buClr>
                <a:schemeClr val="bg1">
                  <a:lumMod val="60000"/>
                  <a:lumOff val="40000"/>
                </a:schemeClr>
              </a:buClr>
              <a:buFont typeface="Wingdings" panose="05000000000000000000" pitchFamily="2" charset="2"/>
              <a:buChar char="§"/>
            </a:pPr>
            <a:r>
              <a:rPr lang="en-US" sz="1200" b="1" dirty="0">
                <a:solidFill>
                  <a:schemeClr val="tx1"/>
                </a:solidFill>
              </a:rPr>
              <a:t>₹0–200</a:t>
            </a:r>
            <a:r>
              <a:rPr lang="en-US" sz="1200" dirty="0">
                <a:solidFill>
                  <a:schemeClr val="tx1"/>
                </a:solidFill>
              </a:rPr>
              <a:t>: 14.85% (Small share of low-priced options).</a:t>
            </a:r>
          </a:p>
          <a:p>
            <a:pPr marL="171450" indent="-171450">
              <a:lnSpc>
                <a:spcPct val="150000"/>
              </a:lnSpc>
              <a:buClr>
                <a:schemeClr val="bg1">
                  <a:lumMod val="60000"/>
                  <a:lumOff val="40000"/>
                </a:schemeClr>
              </a:buClr>
              <a:buFont typeface="Wingdings" panose="05000000000000000000" pitchFamily="2" charset="2"/>
              <a:buChar char="§"/>
            </a:pPr>
            <a:r>
              <a:rPr lang="en-US" sz="1200" b="1" dirty="0">
                <a:solidFill>
                  <a:schemeClr val="tx1"/>
                </a:solidFill>
              </a:rPr>
              <a:t>₹201–500</a:t>
            </a:r>
            <a:r>
              <a:rPr lang="en-US" sz="1200" dirty="0">
                <a:solidFill>
                  <a:schemeClr val="tx1"/>
                </a:solidFill>
              </a:rPr>
              <a:t>: 40.69% (Largest proportion, indicating this price range dominates).</a:t>
            </a:r>
          </a:p>
          <a:p>
            <a:pPr marL="171450" indent="-171450">
              <a:lnSpc>
                <a:spcPct val="150000"/>
              </a:lnSpc>
              <a:buClr>
                <a:schemeClr val="bg1">
                  <a:lumMod val="60000"/>
                  <a:lumOff val="40000"/>
                </a:schemeClr>
              </a:buClr>
              <a:buFont typeface="Wingdings" panose="05000000000000000000" pitchFamily="2" charset="2"/>
              <a:buChar char="§"/>
            </a:pPr>
            <a:r>
              <a:rPr lang="en-US" sz="1200" b="1" dirty="0">
                <a:solidFill>
                  <a:schemeClr val="tx1"/>
                </a:solidFill>
              </a:rPr>
              <a:t>₹501–1000</a:t>
            </a:r>
            <a:r>
              <a:rPr lang="en-US" sz="1200" dirty="0">
                <a:solidFill>
                  <a:schemeClr val="tx1"/>
                </a:solidFill>
              </a:rPr>
              <a:t>: 25.67% (Second largest, moderately priced options).</a:t>
            </a:r>
          </a:p>
          <a:p>
            <a:pPr marL="171450" indent="-171450">
              <a:lnSpc>
                <a:spcPct val="150000"/>
              </a:lnSpc>
              <a:buClr>
                <a:schemeClr val="bg1">
                  <a:lumMod val="60000"/>
                  <a:lumOff val="40000"/>
                </a:schemeClr>
              </a:buClr>
              <a:buFont typeface="Wingdings" panose="05000000000000000000" pitchFamily="2" charset="2"/>
              <a:buChar char="§"/>
            </a:pPr>
            <a:r>
              <a:rPr lang="en-US" sz="1200" b="1" dirty="0">
                <a:solidFill>
                  <a:schemeClr val="tx1"/>
                </a:solidFill>
              </a:rPr>
              <a:t>₹1001–2000</a:t>
            </a:r>
            <a:r>
              <a:rPr lang="en-US" sz="1200" dirty="0">
                <a:solidFill>
                  <a:schemeClr val="tx1"/>
                </a:solidFill>
              </a:rPr>
              <a:t>: 10.56% (Limited share in higher price range).</a:t>
            </a:r>
          </a:p>
          <a:p>
            <a:pPr marL="171450" indent="-171450">
              <a:lnSpc>
                <a:spcPct val="150000"/>
              </a:lnSpc>
              <a:buClr>
                <a:schemeClr val="bg1">
                  <a:lumMod val="60000"/>
                  <a:lumOff val="40000"/>
                </a:schemeClr>
              </a:buClr>
              <a:buFont typeface="Wingdings" panose="05000000000000000000" pitchFamily="2" charset="2"/>
              <a:buChar char="§"/>
            </a:pPr>
            <a:r>
              <a:rPr lang="en-US" sz="1200" b="1" dirty="0">
                <a:solidFill>
                  <a:schemeClr val="tx1"/>
                </a:solidFill>
              </a:rPr>
              <a:t>₹2001–5000</a:t>
            </a:r>
            <a:r>
              <a:rPr lang="en-US" sz="1200" dirty="0">
                <a:solidFill>
                  <a:schemeClr val="tx1"/>
                </a:solidFill>
              </a:rPr>
              <a:t>: 6.89% (Niche, premium pricing).</a:t>
            </a:r>
          </a:p>
          <a:p>
            <a:pPr marL="171450" indent="-171450">
              <a:lnSpc>
                <a:spcPct val="150000"/>
              </a:lnSpc>
              <a:buClr>
                <a:schemeClr val="bg1">
                  <a:lumMod val="60000"/>
                  <a:lumOff val="40000"/>
                </a:schemeClr>
              </a:buClr>
              <a:buFont typeface="Wingdings" panose="05000000000000000000" pitchFamily="2" charset="2"/>
              <a:buChar char="§"/>
            </a:pPr>
            <a:r>
              <a:rPr lang="en-US" sz="1200" b="1" dirty="0">
                <a:solidFill>
                  <a:schemeClr val="tx1"/>
                </a:solidFill>
              </a:rPr>
              <a:t>₹5001+</a:t>
            </a:r>
            <a:r>
              <a:rPr lang="en-US" sz="1200" dirty="0">
                <a:solidFill>
                  <a:schemeClr val="tx1"/>
                </a:solidFill>
              </a:rPr>
              <a:t>: 1.34% (Rare ultra-premium restaurants).</a:t>
            </a:r>
          </a:p>
          <a:p>
            <a:endParaRPr lang="en-US" sz="600" dirty="0">
              <a:solidFill>
                <a:schemeClr val="tx1"/>
              </a:solidFill>
            </a:endParaRPr>
          </a:p>
          <a:p>
            <a:r>
              <a:rPr lang="en-US" sz="1200" b="1" dirty="0">
                <a:solidFill>
                  <a:srgbClr val="E23744"/>
                </a:solidFill>
              </a:rPr>
              <a:t>Key Insight</a:t>
            </a:r>
            <a:r>
              <a:rPr lang="en-US" sz="1200" dirty="0">
                <a:solidFill>
                  <a:srgbClr val="E23744"/>
                </a:solidFill>
              </a:rPr>
              <a:t>: </a:t>
            </a:r>
            <a:r>
              <a:rPr lang="en-US" sz="1200" dirty="0">
                <a:solidFill>
                  <a:schemeClr val="tx1"/>
                </a:solidFill>
              </a:rPr>
              <a:t>Restaurants predominantly fall in the </a:t>
            </a:r>
            <a:r>
              <a:rPr lang="en-US" sz="1200" b="1" dirty="0">
                <a:solidFill>
                  <a:schemeClr val="tx1"/>
                </a:solidFill>
              </a:rPr>
              <a:t>₹201–500 range</a:t>
            </a:r>
            <a:r>
              <a:rPr lang="en-US" sz="1200" dirty="0">
                <a:solidFill>
                  <a:schemeClr val="tx1"/>
                </a:solidFill>
              </a:rPr>
              <a:t>, catering to budget-conscious customers, with limited representation in premium price brackets.</a:t>
            </a:r>
          </a:p>
        </p:txBody>
      </p:sp>
      <p:pic>
        <p:nvPicPr>
          <p:cNvPr id="4" name="Picture 3">
            <a:hlinkClick r:id="rId3" action="ppaction://hlinksldjump"/>
            <a:extLst>
              <a:ext uri="{FF2B5EF4-FFF2-40B4-BE49-F238E27FC236}">
                <a16:creationId xmlns:a16="http://schemas.microsoft.com/office/drawing/2014/main" id="{FB7DA426-EBB2-DBF8-6BF0-AA60B28150C8}"/>
              </a:ext>
            </a:extLst>
          </p:cNvPr>
          <p:cNvPicPr>
            <a:picLocks noChangeAspect="1"/>
          </p:cNvPicPr>
          <p:nvPr/>
        </p:nvPicPr>
        <p:blipFill>
          <a:blip r:embed="rId4"/>
          <a:stretch>
            <a:fillRect/>
          </a:stretch>
        </p:blipFill>
        <p:spPr>
          <a:xfrm>
            <a:off x="2791015" y="226783"/>
            <a:ext cx="527944" cy="527944"/>
          </a:xfrm>
          <a:prstGeom prst="rect">
            <a:avLst/>
          </a:prstGeom>
        </p:spPr>
      </p:pic>
      <p:sp>
        <p:nvSpPr>
          <p:cNvPr id="5" name="TextBox 4">
            <a:extLst>
              <a:ext uri="{FF2B5EF4-FFF2-40B4-BE49-F238E27FC236}">
                <a16:creationId xmlns:a16="http://schemas.microsoft.com/office/drawing/2014/main" id="{D1FDB908-7B9F-63A0-1900-478AD952440A}"/>
              </a:ext>
            </a:extLst>
          </p:cNvPr>
          <p:cNvSpPr txBox="1"/>
          <p:nvPr/>
        </p:nvSpPr>
        <p:spPr>
          <a:xfrm>
            <a:off x="2863268" y="342376"/>
            <a:ext cx="383438" cy="307777"/>
          </a:xfrm>
          <a:prstGeom prst="rect">
            <a:avLst/>
          </a:prstGeom>
          <a:noFill/>
        </p:spPr>
        <p:txBody>
          <a:bodyPr wrap="square" rtlCol="0">
            <a:spAutoFit/>
          </a:bodyPr>
          <a:lstStyle/>
          <a:p>
            <a:r>
              <a:rPr lang="en-US" b="1" dirty="0">
                <a:solidFill>
                  <a:schemeClr val="bg2"/>
                </a:solidFill>
                <a:hlinkClick r:id="rId3" action="ppaction://hlinksldjump">
                  <a:extLst>
                    <a:ext uri="{A12FA001-AC4F-418D-AE19-62706E023703}">
                      <ahyp:hlinkClr xmlns:ahyp="http://schemas.microsoft.com/office/drawing/2018/hyperlinkcolor" val="tx"/>
                    </a:ext>
                  </a:extLst>
                </a:hlinkClick>
              </a:rPr>
              <a:t>04</a:t>
            </a:r>
            <a:endParaRPr lang="en-US" b="1" dirty="0">
              <a:solidFill>
                <a:schemeClr val="bg2"/>
              </a:solidFill>
            </a:endParaRPr>
          </a:p>
        </p:txBody>
      </p:sp>
      <p:pic>
        <p:nvPicPr>
          <p:cNvPr id="8" name="Picture 7">
            <a:extLst>
              <a:ext uri="{FF2B5EF4-FFF2-40B4-BE49-F238E27FC236}">
                <a16:creationId xmlns:a16="http://schemas.microsoft.com/office/drawing/2014/main" id="{17913DB4-211F-3E76-68BC-51FF2D49E94C}"/>
              </a:ext>
            </a:extLst>
          </p:cNvPr>
          <p:cNvPicPr>
            <a:picLocks noChangeAspect="1"/>
          </p:cNvPicPr>
          <p:nvPr/>
        </p:nvPicPr>
        <p:blipFill>
          <a:blip r:embed="rId5"/>
          <a:stretch>
            <a:fillRect/>
          </a:stretch>
        </p:blipFill>
        <p:spPr>
          <a:xfrm>
            <a:off x="122622" y="1690605"/>
            <a:ext cx="3638969" cy="2714040"/>
          </a:xfrm>
          <a:prstGeom prst="rect">
            <a:avLst/>
          </a:prstGeom>
          <a:ln>
            <a:noFill/>
          </a:ln>
          <a:effectLst>
            <a:outerShdw blurRad="190500" algn="tl" rotWithShape="0">
              <a:srgbClr val="000000">
                <a:alpha val="70000"/>
              </a:srgbClr>
            </a:outerShdw>
          </a:effectLst>
        </p:spPr>
      </p:pic>
      <p:pic>
        <p:nvPicPr>
          <p:cNvPr id="2050" name="Picture 2" descr="Charitable Giving Tips: How to Make Sure Your Donation Is Going to the  Right Place | SELF">
            <a:extLst>
              <a:ext uri="{FF2B5EF4-FFF2-40B4-BE49-F238E27FC236}">
                <a16:creationId xmlns:a16="http://schemas.microsoft.com/office/drawing/2014/main" id="{6B8E2883-5661-6A99-68E8-CE6411EA7D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2687649" cy="16260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99475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theme/theme1.xml><?xml version="1.0" encoding="utf-8"?>
<a:theme xmlns:a="http://schemas.openxmlformats.org/drawingml/2006/main" name="Fast Food Restaurant Marketing Plan by Slidesgo">
  <a:themeElements>
    <a:clrScheme name="Simple Light">
      <a:dk1>
        <a:srgbClr val="FFFFFF"/>
      </a:dk1>
      <a:lt1>
        <a:srgbClr val="FFC300"/>
      </a:lt1>
      <a:dk2>
        <a:srgbClr val="212529"/>
      </a:dk2>
      <a:lt2>
        <a:srgbClr val="666666"/>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FFFFFF"/>
    </a:dk1>
    <a:lt1>
      <a:srgbClr val="FFC300"/>
    </a:lt1>
    <a:dk2>
      <a:srgbClr val="212529"/>
    </a:dk2>
    <a:lt2>
      <a:srgbClr val="666666"/>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themeOverride>
</file>

<file path=ppt/theme/themeOverride2.xml><?xml version="1.0" encoding="utf-8"?>
<a:themeOverride xmlns:a="http://schemas.openxmlformats.org/drawingml/2006/main">
  <a:clrScheme name="Simple Light">
    <a:dk1>
      <a:srgbClr val="FFFFFF"/>
    </a:dk1>
    <a:lt1>
      <a:srgbClr val="FFC300"/>
    </a:lt1>
    <a:dk2>
      <a:srgbClr val="212529"/>
    </a:dk2>
    <a:lt2>
      <a:srgbClr val="666666"/>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1592</TotalTime>
  <Words>1476</Words>
  <Application>Microsoft Office PowerPoint</Application>
  <PresentationFormat>On-screen Show (16:9)</PresentationFormat>
  <Paragraphs>200</Paragraphs>
  <Slides>20</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Wingdings</vt:lpstr>
      <vt:lpstr>Anton</vt:lpstr>
      <vt:lpstr>Courier New</vt:lpstr>
      <vt:lpstr>Fira Sans</vt:lpstr>
      <vt:lpstr>Roboto</vt:lpstr>
      <vt:lpstr>Bell MT</vt:lpstr>
      <vt:lpstr>Arial</vt:lpstr>
      <vt:lpstr>Actor</vt:lpstr>
      <vt:lpstr>Fast Food Restaurant Marketing Plan by Slidesgo</vt:lpstr>
      <vt:lpstr>Zomato Analytics</vt:lpstr>
      <vt:lpstr>Table of Contents</vt:lpstr>
      <vt:lpstr>Introduction</vt:lpstr>
      <vt:lpstr>Project Overview</vt:lpstr>
      <vt:lpstr>Challenges and Solutions</vt:lpstr>
      <vt:lpstr>KPI-1</vt:lpstr>
      <vt:lpstr>KPI-2</vt:lpstr>
      <vt:lpstr>KPI-3</vt:lpstr>
      <vt:lpstr>KPI-4</vt:lpstr>
      <vt:lpstr>KPI-5</vt:lpstr>
      <vt:lpstr>KPI-6</vt:lpstr>
      <vt:lpstr>Inference</vt:lpstr>
      <vt:lpstr>Inference</vt:lpstr>
      <vt:lpstr>Inference </vt:lpstr>
      <vt:lpstr>Excel Dashboard</vt:lpstr>
      <vt:lpstr>PowerBI Dashboard</vt:lpstr>
      <vt:lpstr>Tableau Dashboard</vt:lpstr>
      <vt:lpstr>MySQL Queries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vikash kumar</dc:creator>
  <cp:lastModifiedBy>Karun Silver Stone</cp:lastModifiedBy>
  <cp:revision>12</cp:revision>
  <dcterms:modified xsi:type="dcterms:W3CDTF">2024-11-21T14:16:41Z</dcterms:modified>
</cp:coreProperties>
</file>